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bookmarkIdSeed="7">
  <p:sldMasterIdLst>
    <p:sldMasterId id="2147483648" r:id="rId1"/>
    <p:sldMasterId id="2147483739" r:id="rId2"/>
  </p:sldMasterIdLst>
  <p:notesMasterIdLst>
    <p:notesMasterId r:id="rId25"/>
  </p:notesMasterIdLst>
  <p:handoutMasterIdLst>
    <p:handoutMasterId r:id="rId26"/>
  </p:handoutMasterIdLst>
  <p:sldIdLst>
    <p:sldId id="482" r:id="rId3"/>
    <p:sldId id="559" r:id="rId4"/>
    <p:sldId id="483" r:id="rId5"/>
    <p:sldId id="558" r:id="rId6"/>
    <p:sldId id="575" r:id="rId7"/>
    <p:sldId id="560" r:id="rId8"/>
    <p:sldId id="543" r:id="rId9"/>
    <p:sldId id="545" r:id="rId10"/>
    <p:sldId id="547" r:id="rId11"/>
    <p:sldId id="535" r:id="rId12"/>
    <p:sldId id="563" r:id="rId13"/>
    <p:sldId id="553" r:id="rId14"/>
    <p:sldId id="564" r:id="rId15"/>
    <p:sldId id="546" r:id="rId16"/>
    <p:sldId id="570" r:id="rId17"/>
    <p:sldId id="572" r:id="rId18"/>
    <p:sldId id="561" r:id="rId19"/>
    <p:sldId id="573" r:id="rId20"/>
    <p:sldId id="574" r:id="rId21"/>
    <p:sldId id="509" r:id="rId22"/>
    <p:sldId id="567" r:id="rId23"/>
    <p:sldId id="300" r:id="rId24"/>
  </p:sldIdLst>
  <p:sldSz cx="9906000" cy="6858000" type="A4"/>
  <p:notesSz cx="7099300" cy="10234613"/>
  <p:embeddedFontLst>
    <p:embeddedFont>
      <p:font typeface="Aharoni" panose="02010803020104030203" pitchFamily="2" charset="-79"/>
      <p:bold r:id="rId27"/>
    </p:embeddedFont>
    <p:embeddedFont>
      <p:font typeface="Baskerville Old Face" panose="02020602080505020303" pitchFamily="18" charset="0"/>
      <p:regular r:id="rId28"/>
    </p:embeddedFont>
    <p:embeddedFont>
      <p:font typeface="Calibri" panose="020F0502020204030204" pitchFamily="34" charset="0"/>
      <p:regular r:id="rId29"/>
      <p:bold r:id="rId30"/>
      <p:italic r:id="rId31"/>
      <p:boldItalic r:id="rId32"/>
    </p:embeddedFont>
    <p:embeddedFont>
      <p:font typeface="Calibri Light" panose="020F0302020204030204" pitchFamily="34" charset="0"/>
      <p:regular r:id="rId33"/>
      <p:italic r:id="rId34"/>
    </p:embeddedFont>
    <p:embeddedFont>
      <p:font typeface="Campton Book" panose="00000500000000000000" charset="0"/>
      <p:regular r:id="rId35"/>
      <p:bold r:id="rId36"/>
      <p:italic r:id="rId37"/>
      <p:boldItalic r:id="rId38"/>
    </p:embeddedFont>
    <p:embeddedFont>
      <p:font typeface="Garamond" panose="02020404030301010803" pitchFamily="18" charset="0"/>
      <p:regular r:id="rId39"/>
      <p:bold r:id="rId40"/>
      <p: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85">
          <p15:clr>
            <a:srgbClr val="A4A3A4"/>
          </p15:clr>
        </p15:guide>
        <p15:guide id="2" orient="horz" pos="328">
          <p15:clr>
            <a:srgbClr val="A4A3A4"/>
          </p15:clr>
        </p15:guide>
        <p15:guide id="3" orient="horz" pos="3728">
          <p15:clr>
            <a:srgbClr val="A4A3A4"/>
          </p15:clr>
        </p15:guide>
        <p15:guide id="4" pos="460">
          <p15:clr>
            <a:srgbClr val="A4A3A4"/>
          </p15:clr>
        </p15:guide>
        <p15:guide id="5" pos="7220">
          <p15:clr>
            <a:srgbClr val="A4A3A4"/>
          </p15:clr>
        </p15:guide>
        <p15:guide id="6" orient="horz" pos="3993">
          <p15:clr>
            <a:srgbClr val="A4A3A4"/>
          </p15:clr>
        </p15:guide>
        <p15:guide id="7" pos="374">
          <p15:clr>
            <a:srgbClr val="A4A3A4"/>
          </p15:clr>
        </p15:guide>
        <p15:guide id="8" pos="586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Forfatter" initials="F"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9CDE5"/>
    <a:srgbClr val="4F81BD"/>
    <a:srgbClr val="996633"/>
    <a:srgbClr val="FFFFFF"/>
    <a:srgbClr val="339966"/>
    <a:srgbClr val="030504"/>
    <a:srgbClr val="00FF00"/>
    <a:srgbClr val="595959"/>
    <a:srgbClr val="8679B4"/>
    <a:srgbClr val="5A499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llemlayout 2 - Markering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Ingen typografi, intet git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Ingen typografi, tabelgit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Mellemlayout 2 - Markering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87" autoAdjust="0"/>
    <p:restoredTop sz="88409" autoAdjust="0"/>
  </p:normalViewPr>
  <p:slideViewPr>
    <p:cSldViewPr snapToGrid="0" showGuides="1">
      <p:cViewPr varScale="1">
        <p:scale>
          <a:sx n="98" d="100"/>
          <a:sy n="98" d="100"/>
        </p:scale>
        <p:origin x="1386" y="78"/>
      </p:cViewPr>
      <p:guideLst>
        <p:guide orient="horz" pos="1185"/>
        <p:guide orient="horz" pos="328"/>
        <p:guide orient="horz" pos="3728"/>
        <p:guide pos="460"/>
        <p:guide pos="7220"/>
        <p:guide orient="horz" pos="3993"/>
        <p:guide pos="374"/>
        <p:guide pos="586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6" d="100"/>
          <a:sy n="96" d="100"/>
        </p:scale>
        <p:origin x="364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9"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8.fntdata"/><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433517-46A7-4512-8B12-95D883E1218E}" type="doc">
      <dgm:prSet loTypeId="urn:microsoft.com/office/officeart/2005/8/layout/arrow2" loCatId="process" qsTypeId="urn:microsoft.com/office/officeart/2005/8/quickstyle/simple1" qsCatId="simple" csTypeId="urn:microsoft.com/office/officeart/2005/8/colors/accent1_2" csCatId="accent1" phldr="1"/>
      <dgm:spPr/>
    </dgm:pt>
    <dgm:pt modelId="{5B363EDD-FA30-4682-838F-F564C8057E85}">
      <dgm:prSet phldrT="[Tekst]"/>
      <dgm:spPr/>
      <dgm:t>
        <a:bodyPr/>
        <a:lstStyle/>
        <a:p>
          <a:r>
            <a:rPr lang="da-DK" dirty="0" err="1"/>
            <a:t>Identify</a:t>
          </a:r>
          <a:r>
            <a:rPr lang="da-DK" dirty="0"/>
            <a:t> </a:t>
          </a:r>
          <a:r>
            <a:rPr lang="da-DK" dirty="0" err="1"/>
            <a:t>what</a:t>
          </a:r>
          <a:r>
            <a:rPr lang="da-DK" dirty="0"/>
            <a:t> </a:t>
          </a:r>
          <a:r>
            <a:rPr lang="da-DK" dirty="0" err="1"/>
            <a:t>you</a:t>
          </a:r>
          <a:r>
            <a:rPr lang="da-DK" dirty="0"/>
            <a:t> </a:t>
          </a:r>
          <a:r>
            <a:rPr lang="da-DK" dirty="0" err="1"/>
            <a:t>would</a:t>
          </a:r>
          <a:r>
            <a:rPr lang="da-DK" dirty="0"/>
            <a:t> like to do</a:t>
          </a:r>
          <a:endParaRPr lang="en-DK" dirty="0"/>
        </a:p>
      </dgm:t>
    </dgm:pt>
    <dgm:pt modelId="{A1DA49D7-AB48-4ECC-B9D6-B734C4F1FB75}" type="parTrans" cxnId="{AEC3E657-C841-4825-AFF7-85F33992E159}">
      <dgm:prSet/>
      <dgm:spPr/>
      <dgm:t>
        <a:bodyPr/>
        <a:lstStyle/>
        <a:p>
          <a:endParaRPr lang="en-DK"/>
        </a:p>
      </dgm:t>
    </dgm:pt>
    <dgm:pt modelId="{05B9EAD9-8C85-4993-A91E-A221A9068F20}" type="sibTrans" cxnId="{AEC3E657-C841-4825-AFF7-85F33992E159}">
      <dgm:prSet/>
      <dgm:spPr/>
      <dgm:t>
        <a:bodyPr/>
        <a:lstStyle/>
        <a:p>
          <a:endParaRPr lang="en-DK"/>
        </a:p>
      </dgm:t>
    </dgm:pt>
    <dgm:pt modelId="{330B612D-D0CC-4E62-B484-F1B6931421D0}">
      <dgm:prSet phldrT="[Tekst]"/>
      <dgm:spPr/>
      <dgm:t>
        <a:bodyPr/>
        <a:lstStyle/>
        <a:p>
          <a:r>
            <a:rPr lang="da-DK" dirty="0" err="1"/>
            <a:t>Identify</a:t>
          </a:r>
          <a:r>
            <a:rPr lang="da-DK" dirty="0"/>
            <a:t> relevant </a:t>
          </a:r>
          <a:r>
            <a:rPr lang="da-DK" dirty="0" err="1"/>
            <a:t>calls</a:t>
          </a:r>
          <a:r>
            <a:rPr lang="da-DK" dirty="0"/>
            <a:t> </a:t>
          </a:r>
          <a:endParaRPr lang="en-DK" dirty="0"/>
        </a:p>
      </dgm:t>
    </dgm:pt>
    <dgm:pt modelId="{20791A3C-C17A-40DD-A448-4BF4CE2E0838}" type="parTrans" cxnId="{00B99D52-9E6A-4387-A9C3-F395D24C8DFF}">
      <dgm:prSet/>
      <dgm:spPr/>
      <dgm:t>
        <a:bodyPr/>
        <a:lstStyle/>
        <a:p>
          <a:endParaRPr lang="en-DK"/>
        </a:p>
      </dgm:t>
    </dgm:pt>
    <dgm:pt modelId="{E98AE244-D4F0-42E1-AEDF-E642F06847D1}" type="sibTrans" cxnId="{00B99D52-9E6A-4387-A9C3-F395D24C8DFF}">
      <dgm:prSet/>
      <dgm:spPr/>
      <dgm:t>
        <a:bodyPr/>
        <a:lstStyle/>
        <a:p>
          <a:endParaRPr lang="en-DK"/>
        </a:p>
      </dgm:t>
    </dgm:pt>
    <dgm:pt modelId="{7D362B45-3064-44D4-A22B-01C5261BDF89}">
      <dgm:prSet phldrT="[Tekst]"/>
      <dgm:spPr/>
      <dgm:t>
        <a:bodyPr/>
        <a:lstStyle/>
        <a:p>
          <a:r>
            <a:rPr lang="da-DK" dirty="0"/>
            <a:t>Write </a:t>
          </a:r>
          <a:r>
            <a:rPr lang="da-DK" dirty="0" err="1"/>
            <a:t>project</a:t>
          </a:r>
          <a:r>
            <a:rPr lang="da-DK" dirty="0"/>
            <a:t> note</a:t>
          </a:r>
          <a:endParaRPr lang="en-DK" dirty="0"/>
        </a:p>
      </dgm:t>
    </dgm:pt>
    <dgm:pt modelId="{4C5152C9-71EC-46EE-962D-DF6F534D6D15}" type="parTrans" cxnId="{F41E576D-9EAC-4FE2-9669-373FDE50B79A}">
      <dgm:prSet/>
      <dgm:spPr/>
      <dgm:t>
        <a:bodyPr/>
        <a:lstStyle/>
        <a:p>
          <a:endParaRPr lang="en-DK"/>
        </a:p>
      </dgm:t>
    </dgm:pt>
    <dgm:pt modelId="{E91A3538-F632-4916-B0D0-8163D451417E}" type="sibTrans" cxnId="{F41E576D-9EAC-4FE2-9669-373FDE50B79A}">
      <dgm:prSet/>
      <dgm:spPr/>
      <dgm:t>
        <a:bodyPr/>
        <a:lstStyle/>
        <a:p>
          <a:endParaRPr lang="en-DK"/>
        </a:p>
      </dgm:t>
    </dgm:pt>
    <dgm:pt modelId="{DFD356BD-9C15-432B-BC4F-D2BCCB82291A}">
      <dgm:prSet phldrT="[Tekst]"/>
      <dgm:spPr/>
      <dgm:t>
        <a:bodyPr/>
        <a:lstStyle/>
        <a:p>
          <a:r>
            <a:rPr lang="da-DK" dirty="0" err="1"/>
            <a:t>Identify</a:t>
          </a:r>
          <a:r>
            <a:rPr lang="da-DK" dirty="0"/>
            <a:t> partners and </a:t>
          </a:r>
          <a:r>
            <a:rPr lang="da-DK" dirty="0" err="1"/>
            <a:t>initiate</a:t>
          </a:r>
          <a:r>
            <a:rPr lang="da-DK" dirty="0"/>
            <a:t> </a:t>
          </a:r>
          <a:r>
            <a:rPr lang="da-DK" dirty="0" err="1"/>
            <a:t>contact</a:t>
          </a:r>
          <a:endParaRPr lang="en-DK" dirty="0"/>
        </a:p>
      </dgm:t>
    </dgm:pt>
    <dgm:pt modelId="{C6BCB998-9288-4A04-BDA6-791E221A67BB}" type="parTrans" cxnId="{D0A6A068-6F80-4381-A54B-C1E91C5B64E0}">
      <dgm:prSet/>
      <dgm:spPr/>
      <dgm:t>
        <a:bodyPr/>
        <a:lstStyle/>
        <a:p>
          <a:endParaRPr lang="en-DK"/>
        </a:p>
      </dgm:t>
    </dgm:pt>
    <dgm:pt modelId="{E623C4E2-BD77-457C-ABC8-61CC81CC9295}" type="sibTrans" cxnId="{D0A6A068-6F80-4381-A54B-C1E91C5B64E0}">
      <dgm:prSet/>
      <dgm:spPr/>
      <dgm:t>
        <a:bodyPr/>
        <a:lstStyle/>
        <a:p>
          <a:endParaRPr lang="en-DK"/>
        </a:p>
      </dgm:t>
    </dgm:pt>
    <dgm:pt modelId="{7E2B2B38-7AD1-46D9-AE24-3CB1A844719C}">
      <dgm:prSet phldrT="[Tekst]"/>
      <dgm:spPr/>
      <dgm:t>
        <a:bodyPr/>
        <a:lstStyle/>
        <a:p>
          <a:r>
            <a:rPr lang="da-DK" dirty="0"/>
            <a:t>Make a timeline </a:t>
          </a:r>
          <a:r>
            <a:rPr lang="da-DK" dirty="0" err="1"/>
            <a:t>towards</a:t>
          </a:r>
          <a:r>
            <a:rPr lang="da-DK" dirty="0"/>
            <a:t> deadline</a:t>
          </a:r>
          <a:endParaRPr lang="en-DK" dirty="0"/>
        </a:p>
      </dgm:t>
    </dgm:pt>
    <dgm:pt modelId="{3E254DFB-D82B-43EC-943D-8A8603FD03E3}" type="parTrans" cxnId="{FAADD260-4AC4-4087-8FA0-04076C3607B1}">
      <dgm:prSet/>
      <dgm:spPr/>
      <dgm:t>
        <a:bodyPr/>
        <a:lstStyle/>
        <a:p>
          <a:endParaRPr lang="en-DK"/>
        </a:p>
      </dgm:t>
    </dgm:pt>
    <dgm:pt modelId="{301592DD-ABE0-40A9-8628-694176BE46D0}" type="sibTrans" cxnId="{FAADD260-4AC4-4087-8FA0-04076C3607B1}">
      <dgm:prSet/>
      <dgm:spPr/>
      <dgm:t>
        <a:bodyPr/>
        <a:lstStyle/>
        <a:p>
          <a:endParaRPr lang="en-DK"/>
        </a:p>
      </dgm:t>
    </dgm:pt>
    <dgm:pt modelId="{AA0E0F6B-921B-4B5A-BDAD-2C177AFD3673}" type="pres">
      <dgm:prSet presAssocID="{30433517-46A7-4512-8B12-95D883E1218E}" presName="arrowDiagram" presStyleCnt="0">
        <dgm:presLayoutVars>
          <dgm:chMax val="5"/>
          <dgm:dir/>
          <dgm:resizeHandles val="exact"/>
        </dgm:presLayoutVars>
      </dgm:prSet>
      <dgm:spPr/>
    </dgm:pt>
    <dgm:pt modelId="{1F08E77F-CEDD-4FF1-A1F0-E2B7D07823A0}" type="pres">
      <dgm:prSet presAssocID="{30433517-46A7-4512-8B12-95D883E1218E}" presName="arrow" presStyleLbl="bgShp" presStyleIdx="0" presStyleCnt="1"/>
      <dgm:spPr/>
    </dgm:pt>
    <dgm:pt modelId="{8DA061C1-46DB-4380-AB64-EBA87B39F433}" type="pres">
      <dgm:prSet presAssocID="{30433517-46A7-4512-8B12-95D883E1218E}" presName="arrowDiagram5" presStyleCnt="0"/>
      <dgm:spPr/>
    </dgm:pt>
    <dgm:pt modelId="{B1FC21D8-2387-48B4-B7F3-1971C71E87C8}" type="pres">
      <dgm:prSet presAssocID="{5B363EDD-FA30-4682-838F-F564C8057E85}" presName="bullet5a" presStyleLbl="node1" presStyleIdx="0" presStyleCnt="5"/>
      <dgm:spPr/>
    </dgm:pt>
    <dgm:pt modelId="{ADFE28EE-7341-43FA-9F1A-85DCBB23654B}" type="pres">
      <dgm:prSet presAssocID="{5B363EDD-FA30-4682-838F-F564C8057E85}" presName="textBox5a" presStyleLbl="revTx" presStyleIdx="0" presStyleCnt="5">
        <dgm:presLayoutVars>
          <dgm:bulletEnabled val="1"/>
        </dgm:presLayoutVars>
      </dgm:prSet>
      <dgm:spPr/>
    </dgm:pt>
    <dgm:pt modelId="{D9FD3BD1-BC48-4F6B-A274-8202CECDD6BB}" type="pres">
      <dgm:prSet presAssocID="{330B612D-D0CC-4E62-B484-F1B6931421D0}" presName="bullet5b" presStyleLbl="node1" presStyleIdx="1" presStyleCnt="5"/>
      <dgm:spPr/>
    </dgm:pt>
    <dgm:pt modelId="{4151128D-EC60-4A93-8F47-A96DB1437AE2}" type="pres">
      <dgm:prSet presAssocID="{330B612D-D0CC-4E62-B484-F1B6931421D0}" presName="textBox5b" presStyleLbl="revTx" presStyleIdx="1" presStyleCnt="5">
        <dgm:presLayoutVars>
          <dgm:bulletEnabled val="1"/>
        </dgm:presLayoutVars>
      </dgm:prSet>
      <dgm:spPr/>
    </dgm:pt>
    <dgm:pt modelId="{E2B1E4E6-6417-476E-8B78-E279884C7F1E}" type="pres">
      <dgm:prSet presAssocID="{7D362B45-3064-44D4-A22B-01C5261BDF89}" presName="bullet5c" presStyleLbl="node1" presStyleIdx="2" presStyleCnt="5"/>
      <dgm:spPr/>
    </dgm:pt>
    <dgm:pt modelId="{309B2B05-318B-4021-AB48-3E86CAF324CB}" type="pres">
      <dgm:prSet presAssocID="{7D362B45-3064-44D4-A22B-01C5261BDF89}" presName="textBox5c" presStyleLbl="revTx" presStyleIdx="2" presStyleCnt="5">
        <dgm:presLayoutVars>
          <dgm:bulletEnabled val="1"/>
        </dgm:presLayoutVars>
      </dgm:prSet>
      <dgm:spPr/>
    </dgm:pt>
    <dgm:pt modelId="{524FC861-B471-46F8-8463-54F3EB7D321E}" type="pres">
      <dgm:prSet presAssocID="{DFD356BD-9C15-432B-BC4F-D2BCCB82291A}" presName="bullet5d" presStyleLbl="node1" presStyleIdx="3" presStyleCnt="5"/>
      <dgm:spPr/>
    </dgm:pt>
    <dgm:pt modelId="{48A51C19-D9A4-4EA3-B56D-C785126B895A}" type="pres">
      <dgm:prSet presAssocID="{DFD356BD-9C15-432B-BC4F-D2BCCB82291A}" presName="textBox5d" presStyleLbl="revTx" presStyleIdx="3" presStyleCnt="5">
        <dgm:presLayoutVars>
          <dgm:bulletEnabled val="1"/>
        </dgm:presLayoutVars>
      </dgm:prSet>
      <dgm:spPr/>
    </dgm:pt>
    <dgm:pt modelId="{2CD9A88F-0FE0-494B-A9EE-CD2DCCBA28BD}" type="pres">
      <dgm:prSet presAssocID="{7E2B2B38-7AD1-46D9-AE24-3CB1A844719C}" presName="bullet5e" presStyleLbl="node1" presStyleIdx="4" presStyleCnt="5"/>
      <dgm:spPr/>
    </dgm:pt>
    <dgm:pt modelId="{7B12733D-CF4F-414E-AEDD-F6797C75E19A}" type="pres">
      <dgm:prSet presAssocID="{7E2B2B38-7AD1-46D9-AE24-3CB1A844719C}" presName="textBox5e" presStyleLbl="revTx" presStyleIdx="4" presStyleCnt="5">
        <dgm:presLayoutVars>
          <dgm:bulletEnabled val="1"/>
        </dgm:presLayoutVars>
      </dgm:prSet>
      <dgm:spPr/>
    </dgm:pt>
  </dgm:ptLst>
  <dgm:cxnLst>
    <dgm:cxn modelId="{E3A68B16-DDC0-43B3-A7AD-B4BFFDED0ADF}" type="presOf" srcId="{30433517-46A7-4512-8B12-95D883E1218E}" destId="{AA0E0F6B-921B-4B5A-BDAD-2C177AFD3673}" srcOrd="0" destOrd="0" presId="urn:microsoft.com/office/officeart/2005/8/layout/arrow2"/>
    <dgm:cxn modelId="{FAADD260-4AC4-4087-8FA0-04076C3607B1}" srcId="{30433517-46A7-4512-8B12-95D883E1218E}" destId="{7E2B2B38-7AD1-46D9-AE24-3CB1A844719C}" srcOrd="4" destOrd="0" parTransId="{3E254DFB-D82B-43EC-943D-8A8603FD03E3}" sibTransId="{301592DD-ABE0-40A9-8628-694176BE46D0}"/>
    <dgm:cxn modelId="{0629C967-3E6D-4CA8-80C2-25B9A365E140}" type="presOf" srcId="{7E2B2B38-7AD1-46D9-AE24-3CB1A844719C}" destId="{7B12733D-CF4F-414E-AEDD-F6797C75E19A}" srcOrd="0" destOrd="0" presId="urn:microsoft.com/office/officeart/2005/8/layout/arrow2"/>
    <dgm:cxn modelId="{D0A6A068-6F80-4381-A54B-C1E91C5B64E0}" srcId="{30433517-46A7-4512-8B12-95D883E1218E}" destId="{DFD356BD-9C15-432B-BC4F-D2BCCB82291A}" srcOrd="3" destOrd="0" parTransId="{C6BCB998-9288-4A04-BDA6-791E221A67BB}" sibTransId="{E623C4E2-BD77-457C-ABC8-61CC81CC9295}"/>
    <dgm:cxn modelId="{3FC4FC48-6755-4B51-9234-3540E5D77A33}" type="presOf" srcId="{7D362B45-3064-44D4-A22B-01C5261BDF89}" destId="{309B2B05-318B-4021-AB48-3E86CAF324CB}" srcOrd="0" destOrd="0" presId="urn:microsoft.com/office/officeart/2005/8/layout/arrow2"/>
    <dgm:cxn modelId="{F41E576D-9EAC-4FE2-9669-373FDE50B79A}" srcId="{30433517-46A7-4512-8B12-95D883E1218E}" destId="{7D362B45-3064-44D4-A22B-01C5261BDF89}" srcOrd="2" destOrd="0" parTransId="{4C5152C9-71EC-46EE-962D-DF6F534D6D15}" sibTransId="{E91A3538-F632-4916-B0D0-8163D451417E}"/>
    <dgm:cxn modelId="{00B99D52-9E6A-4387-A9C3-F395D24C8DFF}" srcId="{30433517-46A7-4512-8B12-95D883E1218E}" destId="{330B612D-D0CC-4E62-B484-F1B6931421D0}" srcOrd="1" destOrd="0" parTransId="{20791A3C-C17A-40DD-A448-4BF4CE2E0838}" sibTransId="{E98AE244-D4F0-42E1-AEDF-E642F06847D1}"/>
    <dgm:cxn modelId="{AEC3E657-C841-4825-AFF7-85F33992E159}" srcId="{30433517-46A7-4512-8B12-95D883E1218E}" destId="{5B363EDD-FA30-4682-838F-F564C8057E85}" srcOrd="0" destOrd="0" parTransId="{A1DA49D7-AB48-4ECC-B9D6-B734C4F1FB75}" sibTransId="{05B9EAD9-8C85-4993-A91E-A221A9068F20}"/>
    <dgm:cxn modelId="{42178E91-F093-45B1-B0AD-5555AF079D7A}" type="presOf" srcId="{330B612D-D0CC-4E62-B484-F1B6931421D0}" destId="{4151128D-EC60-4A93-8F47-A96DB1437AE2}" srcOrd="0" destOrd="0" presId="urn:microsoft.com/office/officeart/2005/8/layout/arrow2"/>
    <dgm:cxn modelId="{6ACC48AC-3958-4BD6-B6DF-D4F2D3414BB4}" type="presOf" srcId="{DFD356BD-9C15-432B-BC4F-D2BCCB82291A}" destId="{48A51C19-D9A4-4EA3-B56D-C785126B895A}" srcOrd="0" destOrd="0" presId="urn:microsoft.com/office/officeart/2005/8/layout/arrow2"/>
    <dgm:cxn modelId="{6847C5C7-B04F-42A9-9B60-003CD8009F05}" type="presOf" srcId="{5B363EDD-FA30-4682-838F-F564C8057E85}" destId="{ADFE28EE-7341-43FA-9F1A-85DCBB23654B}" srcOrd="0" destOrd="0" presId="urn:microsoft.com/office/officeart/2005/8/layout/arrow2"/>
    <dgm:cxn modelId="{CA36EF13-00CB-41AC-B24B-DCBA9F782A05}" type="presParOf" srcId="{AA0E0F6B-921B-4B5A-BDAD-2C177AFD3673}" destId="{1F08E77F-CEDD-4FF1-A1F0-E2B7D07823A0}" srcOrd="0" destOrd="0" presId="urn:microsoft.com/office/officeart/2005/8/layout/arrow2"/>
    <dgm:cxn modelId="{853AFD40-E11A-45AC-BCD1-3C6900FB7CB9}" type="presParOf" srcId="{AA0E0F6B-921B-4B5A-BDAD-2C177AFD3673}" destId="{8DA061C1-46DB-4380-AB64-EBA87B39F433}" srcOrd="1" destOrd="0" presId="urn:microsoft.com/office/officeart/2005/8/layout/arrow2"/>
    <dgm:cxn modelId="{EFF03217-118F-4DB3-9456-451DC7DFAA8F}" type="presParOf" srcId="{8DA061C1-46DB-4380-AB64-EBA87B39F433}" destId="{B1FC21D8-2387-48B4-B7F3-1971C71E87C8}" srcOrd="0" destOrd="0" presId="urn:microsoft.com/office/officeart/2005/8/layout/arrow2"/>
    <dgm:cxn modelId="{7EF7F094-7C83-47C5-A754-C1A3296E511B}" type="presParOf" srcId="{8DA061C1-46DB-4380-AB64-EBA87B39F433}" destId="{ADFE28EE-7341-43FA-9F1A-85DCBB23654B}" srcOrd="1" destOrd="0" presId="urn:microsoft.com/office/officeart/2005/8/layout/arrow2"/>
    <dgm:cxn modelId="{E8C87769-E0ED-4198-BEB6-CBE2B2BB00D9}" type="presParOf" srcId="{8DA061C1-46DB-4380-AB64-EBA87B39F433}" destId="{D9FD3BD1-BC48-4F6B-A274-8202CECDD6BB}" srcOrd="2" destOrd="0" presId="urn:microsoft.com/office/officeart/2005/8/layout/arrow2"/>
    <dgm:cxn modelId="{284998B0-6F50-4507-B57F-279C6101B0BC}" type="presParOf" srcId="{8DA061C1-46DB-4380-AB64-EBA87B39F433}" destId="{4151128D-EC60-4A93-8F47-A96DB1437AE2}" srcOrd="3" destOrd="0" presId="urn:microsoft.com/office/officeart/2005/8/layout/arrow2"/>
    <dgm:cxn modelId="{C4E2AF59-FE6B-4348-A0EF-97F68B874186}" type="presParOf" srcId="{8DA061C1-46DB-4380-AB64-EBA87B39F433}" destId="{E2B1E4E6-6417-476E-8B78-E279884C7F1E}" srcOrd="4" destOrd="0" presId="urn:microsoft.com/office/officeart/2005/8/layout/arrow2"/>
    <dgm:cxn modelId="{6A39B575-8371-40A0-9823-0656CAB27174}" type="presParOf" srcId="{8DA061C1-46DB-4380-AB64-EBA87B39F433}" destId="{309B2B05-318B-4021-AB48-3E86CAF324CB}" srcOrd="5" destOrd="0" presId="urn:microsoft.com/office/officeart/2005/8/layout/arrow2"/>
    <dgm:cxn modelId="{78274AE4-883E-4A4D-B893-9A875E0F7629}" type="presParOf" srcId="{8DA061C1-46DB-4380-AB64-EBA87B39F433}" destId="{524FC861-B471-46F8-8463-54F3EB7D321E}" srcOrd="6" destOrd="0" presId="urn:microsoft.com/office/officeart/2005/8/layout/arrow2"/>
    <dgm:cxn modelId="{76D13E29-59FD-4E6A-9589-7B615FB675F1}" type="presParOf" srcId="{8DA061C1-46DB-4380-AB64-EBA87B39F433}" destId="{48A51C19-D9A4-4EA3-B56D-C785126B895A}" srcOrd="7" destOrd="0" presId="urn:microsoft.com/office/officeart/2005/8/layout/arrow2"/>
    <dgm:cxn modelId="{F4A1879A-7E65-4A31-A557-59FE40716FCC}" type="presParOf" srcId="{8DA061C1-46DB-4380-AB64-EBA87B39F433}" destId="{2CD9A88F-0FE0-494B-A9EE-CD2DCCBA28BD}" srcOrd="8" destOrd="0" presId="urn:microsoft.com/office/officeart/2005/8/layout/arrow2"/>
    <dgm:cxn modelId="{006AE232-94E0-474B-8354-1B6E0C9CBCFE}" type="presParOf" srcId="{8DA061C1-46DB-4380-AB64-EBA87B39F433}" destId="{7B12733D-CF4F-414E-AEDD-F6797C75E19A}" srcOrd="9"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433517-46A7-4512-8B12-95D883E1218E}" type="doc">
      <dgm:prSet loTypeId="urn:microsoft.com/office/officeart/2005/8/layout/arrow2" loCatId="process" qsTypeId="urn:microsoft.com/office/officeart/2005/8/quickstyle/simple1" qsCatId="simple" csTypeId="urn:microsoft.com/office/officeart/2005/8/colors/accent3_2" csCatId="accent3" phldr="1"/>
      <dgm:spPr/>
    </dgm:pt>
    <dgm:pt modelId="{5B363EDD-FA30-4682-838F-F564C8057E85}">
      <dgm:prSet phldrT="[Tekst]"/>
      <dgm:spPr/>
      <dgm:t>
        <a:bodyPr/>
        <a:lstStyle/>
        <a:p>
          <a:r>
            <a:rPr lang="en-US" dirty="0"/>
            <a:t>Identify pre-funding – consultant or research support</a:t>
          </a:r>
        </a:p>
      </dgm:t>
    </dgm:pt>
    <dgm:pt modelId="{A1DA49D7-AB48-4ECC-B9D6-B734C4F1FB75}" type="parTrans" cxnId="{AEC3E657-C841-4825-AFF7-85F33992E159}">
      <dgm:prSet/>
      <dgm:spPr/>
      <dgm:t>
        <a:bodyPr/>
        <a:lstStyle/>
        <a:p>
          <a:endParaRPr lang="en-US" dirty="0"/>
        </a:p>
      </dgm:t>
    </dgm:pt>
    <dgm:pt modelId="{05B9EAD9-8C85-4993-A91E-A221A9068F20}" type="sibTrans" cxnId="{AEC3E657-C841-4825-AFF7-85F33992E159}">
      <dgm:prSet/>
      <dgm:spPr/>
      <dgm:t>
        <a:bodyPr/>
        <a:lstStyle/>
        <a:p>
          <a:endParaRPr lang="en-US" dirty="0"/>
        </a:p>
      </dgm:t>
    </dgm:pt>
    <dgm:pt modelId="{330B612D-D0CC-4E62-B484-F1B6931421D0}">
      <dgm:prSet phldrT="[Tekst]"/>
      <dgm:spPr/>
      <dgm:t>
        <a:bodyPr/>
        <a:lstStyle/>
        <a:p>
          <a:r>
            <a:rPr lang="en-US" dirty="0"/>
            <a:t>In consortium agree on overarching purpose and structure</a:t>
          </a:r>
        </a:p>
      </dgm:t>
    </dgm:pt>
    <dgm:pt modelId="{20791A3C-C17A-40DD-A448-4BF4CE2E0838}" type="parTrans" cxnId="{00B99D52-9E6A-4387-A9C3-F395D24C8DFF}">
      <dgm:prSet/>
      <dgm:spPr/>
      <dgm:t>
        <a:bodyPr/>
        <a:lstStyle/>
        <a:p>
          <a:endParaRPr lang="en-US" dirty="0"/>
        </a:p>
      </dgm:t>
    </dgm:pt>
    <dgm:pt modelId="{E98AE244-D4F0-42E1-AEDF-E642F06847D1}" type="sibTrans" cxnId="{00B99D52-9E6A-4387-A9C3-F395D24C8DFF}">
      <dgm:prSet/>
      <dgm:spPr/>
      <dgm:t>
        <a:bodyPr/>
        <a:lstStyle/>
        <a:p>
          <a:endParaRPr lang="en-US" dirty="0"/>
        </a:p>
      </dgm:t>
    </dgm:pt>
    <dgm:pt modelId="{7D362B45-3064-44D4-A22B-01C5261BDF89}">
      <dgm:prSet phldrT="[Tekst]"/>
      <dgm:spPr/>
      <dgm:t>
        <a:bodyPr/>
        <a:lstStyle/>
        <a:p>
          <a:r>
            <a:rPr lang="en-US" dirty="0"/>
            <a:t>Develop a structured and guided application process -&gt; writing team and areas of responsibility</a:t>
          </a:r>
        </a:p>
      </dgm:t>
    </dgm:pt>
    <dgm:pt modelId="{4C5152C9-71EC-46EE-962D-DF6F534D6D15}" type="parTrans" cxnId="{F41E576D-9EAC-4FE2-9669-373FDE50B79A}">
      <dgm:prSet/>
      <dgm:spPr/>
      <dgm:t>
        <a:bodyPr/>
        <a:lstStyle/>
        <a:p>
          <a:endParaRPr lang="en-US" dirty="0"/>
        </a:p>
      </dgm:t>
    </dgm:pt>
    <dgm:pt modelId="{E91A3538-F632-4916-B0D0-8163D451417E}" type="sibTrans" cxnId="{F41E576D-9EAC-4FE2-9669-373FDE50B79A}">
      <dgm:prSet/>
      <dgm:spPr/>
      <dgm:t>
        <a:bodyPr/>
        <a:lstStyle/>
        <a:p>
          <a:endParaRPr lang="en-US" dirty="0"/>
        </a:p>
      </dgm:t>
    </dgm:pt>
    <dgm:pt modelId="{DFD356BD-9C15-432B-BC4F-D2BCCB82291A}">
      <dgm:prSet phldrT="[Tekst]"/>
      <dgm:spPr/>
      <dgm:t>
        <a:bodyPr/>
        <a:lstStyle/>
        <a:p>
          <a:r>
            <a:rPr lang="en-US" dirty="0"/>
            <a:t>Involve relevant people from institution (they might have old </a:t>
          </a:r>
          <a:r>
            <a:rPr lang="en-US" noProof="0" dirty="0"/>
            <a:t>successful</a:t>
          </a:r>
          <a:r>
            <a:rPr lang="en-US" dirty="0"/>
            <a:t> proposals </a:t>
          </a:r>
          <a:r>
            <a:rPr lang="en-US" dirty="0" err="1"/>
            <a:t>etc</a:t>
          </a:r>
          <a:r>
            <a:rPr lang="en-US" dirty="0"/>
            <a:t>)</a:t>
          </a:r>
        </a:p>
      </dgm:t>
    </dgm:pt>
    <dgm:pt modelId="{C6BCB998-9288-4A04-BDA6-791E221A67BB}" type="parTrans" cxnId="{D0A6A068-6F80-4381-A54B-C1E91C5B64E0}">
      <dgm:prSet/>
      <dgm:spPr/>
      <dgm:t>
        <a:bodyPr/>
        <a:lstStyle/>
        <a:p>
          <a:endParaRPr lang="en-US" dirty="0"/>
        </a:p>
      </dgm:t>
    </dgm:pt>
    <dgm:pt modelId="{E623C4E2-BD77-457C-ABC8-61CC81CC9295}" type="sibTrans" cxnId="{D0A6A068-6F80-4381-A54B-C1E91C5B64E0}">
      <dgm:prSet/>
      <dgm:spPr/>
      <dgm:t>
        <a:bodyPr/>
        <a:lstStyle/>
        <a:p>
          <a:endParaRPr lang="en-US" dirty="0"/>
        </a:p>
      </dgm:t>
    </dgm:pt>
    <dgm:pt modelId="{7E2B2B38-7AD1-46D9-AE24-3CB1A844719C}">
      <dgm:prSet phldrT="[Tekst]"/>
      <dgm:spPr/>
      <dgm:t>
        <a:bodyPr/>
        <a:lstStyle/>
        <a:p>
          <a:r>
            <a:rPr lang="en-US" dirty="0"/>
            <a:t>Submit application</a:t>
          </a:r>
        </a:p>
      </dgm:t>
    </dgm:pt>
    <dgm:pt modelId="{3E254DFB-D82B-43EC-943D-8A8603FD03E3}" type="parTrans" cxnId="{FAADD260-4AC4-4087-8FA0-04076C3607B1}">
      <dgm:prSet/>
      <dgm:spPr/>
      <dgm:t>
        <a:bodyPr/>
        <a:lstStyle/>
        <a:p>
          <a:endParaRPr lang="en-US" dirty="0"/>
        </a:p>
      </dgm:t>
    </dgm:pt>
    <dgm:pt modelId="{301592DD-ABE0-40A9-8628-694176BE46D0}" type="sibTrans" cxnId="{FAADD260-4AC4-4087-8FA0-04076C3607B1}">
      <dgm:prSet/>
      <dgm:spPr/>
      <dgm:t>
        <a:bodyPr/>
        <a:lstStyle/>
        <a:p>
          <a:endParaRPr lang="en-US" dirty="0"/>
        </a:p>
      </dgm:t>
    </dgm:pt>
    <dgm:pt modelId="{AA0E0F6B-921B-4B5A-BDAD-2C177AFD3673}" type="pres">
      <dgm:prSet presAssocID="{30433517-46A7-4512-8B12-95D883E1218E}" presName="arrowDiagram" presStyleCnt="0">
        <dgm:presLayoutVars>
          <dgm:chMax val="5"/>
          <dgm:dir/>
          <dgm:resizeHandles val="exact"/>
        </dgm:presLayoutVars>
      </dgm:prSet>
      <dgm:spPr/>
    </dgm:pt>
    <dgm:pt modelId="{1F08E77F-CEDD-4FF1-A1F0-E2B7D07823A0}" type="pres">
      <dgm:prSet presAssocID="{30433517-46A7-4512-8B12-95D883E1218E}" presName="arrow" presStyleLbl="bgShp" presStyleIdx="0" presStyleCnt="1"/>
      <dgm:spPr/>
    </dgm:pt>
    <dgm:pt modelId="{8DA061C1-46DB-4380-AB64-EBA87B39F433}" type="pres">
      <dgm:prSet presAssocID="{30433517-46A7-4512-8B12-95D883E1218E}" presName="arrowDiagram5" presStyleCnt="0"/>
      <dgm:spPr/>
    </dgm:pt>
    <dgm:pt modelId="{B1FC21D8-2387-48B4-B7F3-1971C71E87C8}" type="pres">
      <dgm:prSet presAssocID="{5B363EDD-FA30-4682-838F-F564C8057E85}" presName="bullet5a" presStyleLbl="node1" presStyleIdx="0" presStyleCnt="5"/>
      <dgm:spPr/>
    </dgm:pt>
    <dgm:pt modelId="{ADFE28EE-7341-43FA-9F1A-85DCBB23654B}" type="pres">
      <dgm:prSet presAssocID="{5B363EDD-FA30-4682-838F-F564C8057E85}" presName="textBox5a" presStyleLbl="revTx" presStyleIdx="0" presStyleCnt="5">
        <dgm:presLayoutVars>
          <dgm:bulletEnabled val="1"/>
        </dgm:presLayoutVars>
      </dgm:prSet>
      <dgm:spPr/>
    </dgm:pt>
    <dgm:pt modelId="{D9FD3BD1-BC48-4F6B-A274-8202CECDD6BB}" type="pres">
      <dgm:prSet presAssocID="{330B612D-D0CC-4E62-B484-F1B6931421D0}" presName="bullet5b" presStyleLbl="node1" presStyleIdx="1" presStyleCnt="5"/>
      <dgm:spPr/>
    </dgm:pt>
    <dgm:pt modelId="{4151128D-EC60-4A93-8F47-A96DB1437AE2}" type="pres">
      <dgm:prSet presAssocID="{330B612D-D0CC-4E62-B484-F1B6931421D0}" presName="textBox5b" presStyleLbl="revTx" presStyleIdx="1" presStyleCnt="5">
        <dgm:presLayoutVars>
          <dgm:bulletEnabled val="1"/>
        </dgm:presLayoutVars>
      </dgm:prSet>
      <dgm:spPr/>
    </dgm:pt>
    <dgm:pt modelId="{E2B1E4E6-6417-476E-8B78-E279884C7F1E}" type="pres">
      <dgm:prSet presAssocID="{7D362B45-3064-44D4-A22B-01C5261BDF89}" presName="bullet5c" presStyleLbl="node1" presStyleIdx="2" presStyleCnt="5"/>
      <dgm:spPr/>
    </dgm:pt>
    <dgm:pt modelId="{309B2B05-318B-4021-AB48-3E86CAF324CB}" type="pres">
      <dgm:prSet presAssocID="{7D362B45-3064-44D4-A22B-01C5261BDF89}" presName="textBox5c" presStyleLbl="revTx" presStyleIdx="2" presStyleCnt="5">
        <dgm:presLayoutVars>
          <dgm:bulletEnabled val="1"/>
        </dgm:presLayoutVars>
      </dgm:prSet>
      <dgm:spPr/>
    </dgm:pt>
    <dgm:pt modelId="{524FC861-B471-46F8-8463-54F3EB7D321E}" type="pres">
      <dgm:prSet presAssocID="{DFD356BD-9C15-432B-BC4F-D2BCCB82291A}" presName="bullet5d" presStyleLbl="node1" presStyleIdx="3" presStyleCnt="5"/>
      <dgm:spPr/>
    </dgm:pt>
    <dgm:pt modelId="{48A51C19-D9A4-4EA3-B56D-C785126B895A}" type="pres">
      <dgm:prSet presAssocID="{DFD356BD-9C15-432B-BC4F-D2BCCB82291A}" presName="textBox5d" presStyleLbl="revTx" presStyleIdx="3" presStyleCnt="5">
        <dgm:presLayoutVars>
          <dgm:bulletEnabled val="1"/>
        </dgm:presLayoutVars>
      </dgm:prSet>
      <dgm:spPr/>
    </dgm:pt>
    <dgm:pt modelId="{2CD9A88F-0FE0-494B-A9EE-CD2DCCBA28BD}" type="pres">
      <dgm:prSet presAssocID="{7E2B2B38-7AD1-46D9-AE24-3CB1A844719C}" presName="bullet5e" presStyleLbl="node1" presStyleIdx="4" presStyleCnt="5"/>
      <dgm:spPr/>
    </dgm:pt>
    <dgm:pt modelId="{7B12733D-CF4F-414E-AEDD-F6797C75E19A}" type="pres">
      <dgm:prSet presAssocID="{7E2B2B38-7AD1-46D9-AE24-3CB1A844719C}" presName="textBox5e" presStyleLbl="revTx" presStyleIdx="4" presStyleCnt="5">
        <dgm:presLayoutVars>
          <dgm:bulletEnabled val="1"/>
        </dgm:presLayoutVars>
      </dgm:prSet>
      <dgm:spPr/>
    </dgm:pt>
  </dgm:ptLst>
  <dgm:cxnLst>
    <dgm:cxn modelId="{E3A68B16-DDC0-43B3-A7AD-B4BFFDED0ADF}" type="presOf" srcId="{30433517-46A7-4512-8B12-95D883E1218E}" destId="{AA0E0F6B-921B-4B5A-BDAD-2C177AFD3673}" srcOrd="0" destOrd="0" presId="urn:microsoft.com/office/officeart/2005/8/layout/arrow2"/>
    <dgm:cxn modelId="{FAADD260-4AC4-4087-8FA0-04076C3607B1}" srcId="{30433517-46A7-4512-8B12-95D883E1218E}" destId="{7E2B2B38-7AD1-46D9-AE24-3CB1A844719C}" srcOrd="4" destOrd="0" parTransId="{3E254DFB-D82B-43EC-943D-8A8603FD03E3}" sibTransId="{301592DD-ABE0-40A9-8628-694176BE46D0}"/>
    <dgm:cxn modelId="{0629C967-3E6D-4CA8-80C2-25B9A365E140}" type="presOf" srcId="{7E2B2B38-7AD1-46D9-AE24-3CB1A844719C}" destId="{7B12733D-CF4F-414E-AEDD-F6797C75E19A}" srcOrd="0" destOrd="0" presId="urn:microsoft.com/office/officeart/2005/8/layout/arrow2"/>
    <dgm:cxn modelId="{D0A6A068-6F80-4381-A54B-C1E91C5B64E0}" srcId="{30433517-46A7-4512-8B12-95D883E1218E}" destId="{DFD356BD-9C15-432B-BC4F-D2BCCB82291A}" srcOrd="3" destOrd="0" parTransId="{C6BCB998-9288-4A04-BDA6-791E221A67BB}" sibTransId="{E623C4E2-BD77-457C-ABC8-61CC81CC9295}"/>
    <dgm:cxn modelId="{3FC4FC48-6755-4B51-9234-3540E5D77A33}" type="presOf" srcId="{7D362B45-3064-44D4-A22B-01C5261BDF89}" destId="{309B2B05-318B-4021-AB48-3E86CAF324CB}" srcOrd="0" destOrd="0" presId="urn:microsoft.com/office/officeart/2005/8/layout/arrow2"/>
    <dgm:cxn modelId="{F41E576D-9EAC-4FE2-9669-373FDE50B79A}" srcId="{30433517-46A7-4512-8B12-95D883E1218E}" destId="{7D362B45-3064-44D4-A22B-01C5261BDF89}" srcOrd="2" destOrd="0" parTransId="{4C5152C9-71EC-46EE-962D-DF6F534D6D15}" sibTransId="{E91A3538-F632-4916-B0D0-8163D451417E}"/>
    <dgm:cxn modelId="{00B99D52-9E6A-4387-A9C3-F395D24C8DFF}" srcId="{30433517-46A7-4512-8B12-95D883E1218E}" destId="{330B612D-D0CC-4E62-B484-F1B6931421D0}" srcOrd="1" destOrd="0" parTransId="{20791A3C-C17A-40DD-A448-4BF4CE2E0838}" sibTransId="{E98AE244-D4F0-42E1-AEDF-E642F06847D1}"/>
    <dgm:cxn modelId="{AEC3E657-C841-4825-AFF7-85F33992E159}" srcId="{30433517-46A7-4512-8B12-95D883E1218E}" destId="{5B363EDD-FA30-4682-838F-F564C8057E85}" srcOrd="0" destOrd="0" parTransId="{A1DA49D7-AB48-4ECC-B9D6-B734C4F1FB75}" sibTransId="{05B9EAD9-8C85-4993-A91E-A221A9068F20}"/>
    <dgm:cxn modelId="{42178E91-F093-45B1-B0AD-5555AF079D7A}" type="presOf" srcId="{330B612D-D0CC-4E62-B484-F1B6931421D0}" destId="{4151128D-EC60-4A93-8F47-A96DB1437AE2}" srcOrd="0" destOrd="0" presId="urn:microsoft.com/office/officeart/2005/8/layout/arrow2"/>
    <dgm:cxn modelId="{6ACC48AC-3958-4BD6-B6DF-D4F2D3414BB4}" type="presOf" srcId="{DFD356BD-9C15-432B-BC4F-D2BCCB82291A}" destId="{48A51C19-D9A4-4EA3-B56D-C785126B895A}" srcOrd="0" destOrd="0" presId="urn:microsoft.com/office/officeart/2005/8/layout/arrow2"/>
    <dgm:cxn modelId="{6847C5C7-B04F-42A9-9B60-003CD8009F05}" type="presOf" srcId="{5B363EDD-FA30-4682-838F-F564C8057E85}" destId="{ADFE28EE-7341-43FA-9F1A-85DCBB23654B}" srcOrd="0" destOrd="0" presId="urn:microsoft.com/office/officeart/2005/8/layout/arrow2"/>
    <dgm:cxn modelId="{CA36EF13-00CB-41AC-B24B-DCBA9F782A05}" type="presParOf" srcId="{AA0E0F6B-921B-4B5A-BDAD-2C177AFD3673}" destId="{1F08E77F-CEDD-4FF1-A1F0-E2B7D07823A0}" srcOrd="0" destOrd="0" presId="urn:microsoft.com/office/officeart/2005/8/layout/arrow2"/>
    <dgm:cxn modelId="{853AFD40-E11A-45AC-BCD1-3C6900FB7CB9}" type="presParOf" srcId="{AA0E0F6B-921B-4B5A-BDAD-2C177AFD3673}" destId="{8DA061C1-46DB-4380-AB64-EBA87B39F433}" srcOrd="1" destOrd="0" presId="urn:microsoft.com/office/officeart/2005/8/layout/arrow2"/>
    <dgm:cxn modelId="{EFF03217-118F-4DB3-9456-451DC7DFAA8F}" type="presParOf" srcId="{8DA061C1-46DB-4380-AB64-EBA87B39F433}" destId="{B1FC21D8-2387-48B4-B7F3-1971C71E87C8}" srcOrd="0" destOrd="0" presId="urn:microsoft.com/office/officeart/2005/8/layout/arrow2"/>
    <dgm:cxn modelId="{7EF7F094-7C83-47C5-A754-C1A3296E511B}" type="presParOf" srcId="{8DA061C1-46DB-4380-AB64-EBA87B39F433}" destId="{ADFE28EE-7341-43FA-9F1A-85DCBB23654B}" srcOrd="1" destOrd="0" presId="urn:microsoft.com/office/officeart/2005/8/layout/arrow2"/>
    <dgm:cxn modelId="{E8C87769-E0ED-4198-BEB6-CBE2B2BB00D9}" type="presParOf" srcId="{8DA061C1-46DB-4380-AB64-EBA87B39F433}" destId="{D9FD3BD1-BC48-4F6B-A274-8202CECDD6BB}" srcOrd="2" destOrd="0" presId="urn:microsoft.com/office/officeart/2005/8/layout/arrow2"/>
    <dgm:cxn modelId="{284998B0-6F50-4507-B57F-279C6101B0BC}" type="presParOf" srcId="{8DA061C1-46DB-4380-AB64-EBA87B39F433}" destId="{4151128D-EC60-4A93-8F47-A96DB1437AE2}" srcOrd="3" destOrd="0" presId="urn:microsoft.com/office/officeart/2005/8/layout/arrow2"/>
    <dgm:cxn modelId="{C4E2AF59-FE6B-4348-A0EF-97F68B874186}" type="presParOf" srcId="{8DA061C1-46DB-4380-AB64-EBA87B39F433}" destId="{E2B1E4E6-6417-476E-8B78-E279884C7F1E}" srcOrd="4" destOrd="0" presId="urn:microsoft.com/office/officeart/2005/8/layout/arrow2"/>
    <dgm:cxn modelId="{6A39B575-8371-40A0-9823-0656CAB27174}" type="presParOf" srcId="{8DA061C1-46DB-4380-AB64-EBA87B39F433}" destId="{309B2B05-318B-4021-AB48-3E86CAF324CB}" srcOrd="5" destOrd="0" presId="urn:microsoft.com/office/officeart/2005/8/layout/arrow2"/>
    <dgm:cxn modelId="{78274AE4-883E-4A4D-B893-9A875E0F7629}" type="presParOf" srcId="{8DA061C1-46DB-4380-AB64-EBA87B39F433}" destId="{524FC861-B471-46F8-8463-54F3EB7D321E}" srcOrd="6" destOrd="0" presId="urn:microsoft.com/office/officeart/2005/8/layout/arrow2"/>
    <dgm:cxn modelId="{76D13E29-59FD-4E6A-9589-7B615FB675F1}" type="presParOf" srcId="{8DA061C1-46DB-4380-AB64-EBA87B39F433}" destId="{48A51C19-D9A4-4EA3-B56D-C785126B895A}" srcOrd="7" destOrd="0" presId="urn:microsoft.com/office/officeart/2005/8/layout/arrow2"/>
    <dgm:cxn modelId="{F4A1879A-7E65-4A31-A557-59FE40716FCC}" type="presParOf" srcId="{8DA061C1-46DB-4380-AB64-EBA87B39F433}" destId="{2CD9A88F-0FE0-494B-A9EE-CD2DCCBA28BD}" srcOrd="8" destOrd="0" presId="urn:microsoft.com/office/officeart/2005/8/layout/arrow2"/>
    <dgm:cxn modelId="{006AE232-94E0-474B-8354-1B6E0C9CBCFE}" type="presParOf" srcId="{8DA061C1-46DB-4380-AB64-EBA87B39F433}" destId="{7B12733D-CF4F-414E-AEDD-F6797C75E19A}" srcOrd="9"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8E77F-CEDD-4FF1-A1F0-E2B7D07823A0}">
      <dsp:nvSpPr>
        <dsp:cNvPr id="0" name=""/>
        <dsp:cNvSpPr/>
      </dsp:nvSpPr>
      <dsp:spPr>
        <a:xfrm>
          <a:off x="1099292" y="0"/>
          <a:ext cx="8791656" cy="5494785"/>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C21D8-2387-48B4-B7F3-1971C71E87C8}">
      <dsp:nvSpPr>
        <dsp:cNvPr id="0" name=""/>
        <dsp:cNvSpPr/>
      </dsp:nvSpPr>
      <dsp:spPr>
        <a:xfrm>
          <a:off x="1965270" y="4085922"/>
          <a:ext cx="202208" cy="20220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FE28EE-7341-43FA-9F1A-85DCBB23654B}">
      <dsp:nvSpPr>
        <dsp:cNvPr id="0" name=""/>
        <dsp:cNvSpPr/>
      </dsp:nvSpPr>
      <dsp:spPr>
        <a:xfrm>
          <a:off x="2066374" y="4187026"/>
          <a:ext cx="1151706" cy="13077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46" tIns="0" rIns="0" bIns="0" numCol="1" spcCol="1270" anchor="t" anchorCtr="0">
          <a:noAutofit/>
        </a:bodyPr>
        <a:lstStyle/>
        <a:p>
          <a:pPr marL="0" lvl="0" indent="0" algn="l" defTabSz="933450">
            <a:lnSpc>
              <a:spcPct val="90000"/>
            </a:lnSpc>
            <a:spcBef>
              <a:spcPct val="0"/>
            </a:spcBef>
            <a:spcAft>
              <a:spcPct val="35000"/>
            </a:spcAft>
            <a:buNone/>
          </a:pPr>
          <a:r>
            <a:rPr lang="da-DK" sz="2100" kern="1200" dirty="0" err="1"/>
            <a:t>Identify</a:t>
          </a:r>
          <a:r>
            <a:rPr lang="da-DK" sz="2100" kern="1200" dirty="0"/>
            <a:t> </a:t>
          </a:r>
          <a:r>
            <a:rPr lang="da-DK" sz="2100" kern="1200" dirty="0" err="1"/>
            <a:t>what</a:t>
          </a:r>
          <a:r>
            <a:rPr lang="da-DK" sz="2100" kern="1200" dirty="0"/>
            <a:t> </a:t>
          </a:r>
          <a:r>
            <a:rPr lang="da-DK" sz="2100" kern="1200" dirty="0" err="1"/>
            <a:t>you</a:t>
          </a:r>
          <a:r>
            <a:rPr lang="da-DK" sz="2100" kern="1200" dirty="0"/>
            <a:t> </a:t>
          </a:r>
          <a:r>
            <a:rPr lang="da-DK" sz="2100" kern="1200" dirty="0" err="1"/>
            <a:t>would</a:t>
          </a:r>
          <a:r>
            <a:rPr lang="da-DK" sz="2100" kern="1200" dirty="0"/>
            <a:t> like to do</a:t>
          </a:r>
          <a:endParaRPr lang="en-DK" sz="2100" kern="1200" dirty="0"/>
        </a:p>
      </dsp:txBody>
      <dsp:txXfrm>
        <a:off x="2066374" y="4187026"/>
        <a:ext cx="1151706" cy="1307758"/>
      </dsp:txXfrm>
    </dsp:sp>
    <dsp:sp modelId="{D9FD3BD1-BC48-4F6B-A274-8202CECDD6BB}">
      <dsp:nvSpPr>
        <dsp:cNvPr id="0" name=""/>
        <dsp:cNvSpPr/>
      </dsp:nvSpPr>
      <dsp:spPr>
        <a:xfrm>
          <a:off x="3059831" y="3034220"/>
          <a:ext cx="316499" cy="31649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1128D-EC60-4A93-8F47-A96DB1437AE2}">
      <dsp:nvSpPr>
        <dsp:cNvPr id="0" name=""/>
        <dsp:cNvSpPr/>
      </dsp:nvSpPr>
      <dsp:spPr>
        <a:xfrm>
          <a:off x="3218081" y="3192470"/>
          <a:ext cx="1459414" cy="23023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707" tIns="0" rIns="0" bIns="0" numCol="1" spcCol="1270" anchor="t" anchorCtr="0">
          <a:noAutofit/>
        </a:bodyPr>
        <a:lstStyle/>
        <a:p>
          <a:pPr marL="0" lvl="0" indent="0" algn="l" defTabSz="933450">
            <a:lnSpc>
              <a:spcPct val="90000"/>
            </a:lnSpc>
            <a:spcBef>
              <a:spcPct val="0"/>
            </a:spcBef>
            <a:spcAft>
              <a:spcPct val="35000"/>
            </a:spcAft>
            <a:buNone/>
          </a:pPr>
          <a:r>
            <a:rPr lang="da-DK" sz="2100" kern="1200" dirty="0" err="1"/>
            <a:t>Identify</a:t>
          </a:r>
          <a:r>
            <a:rPr lang="da-DK" sz="2100" kern="1200" dirty="0"/>
            <a:t> relevant </a:t>
          </a:r>
          <a:r>
            <a:rPr lang="da-DK" sz="2100" kern="1200" dirty="0" err="1"/>
            <a:t>calls</a:t>
          </a:r>
          <a:r>
            <a:rPr lang="da-DK" sz="2100" kern="1200" dirty="0"/>
            <a:t> </a:t>
          </a:r>
          <a:endParaRPr lang="en-DK" sz="2100" kern="1200" dirty="0"/>
        </a:p>
      </dsp:txBody>
      <dsp:txXfrm>
        <a:off x="3218081" y="3192470"/>
        <a:ext cx="1459414" cy="2302314"/>
      </dsp:txXfrm>
    </dsp:sp>
    <dsp:sp modelId="{E2B1E4E6-6417-476E-8B78-E279884C7F1E}">
      <dsp:nvSpPr>
        <dsp:cNvPr id="0" name=""/>
        <dsp:cNvSpPr/>
      </dsp:nvSpPr>
      <dsp:spPr>
        <a:xfrm>
          <a:off x="4466496" y="2195716"/>
          <a:ext cx="421999" cy="42199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9B2B05-318B-4021-AB48-3E86CAF324CB}">
      <dsp:nvSpPr>
        <dsp:cNvPr id="0" name=""/>
        <dsp:cNvSpPr/>
      </dsp:nvSpPr>
      <dsp:spPr>
        <a:xfrm>
          <a:off x="4677496" y="2406715"/>
          <a:ext cx="1696789" cy="30880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3609" tIns="0" rIns="0" bIns="0" numCol="1" spcCol="1270" anchor="t" anchorCtr="0">
          <a:noAutofit/>
        </a:bodyPr>
        <a:lstStyle/>
        <a:p>
          <a:pPr marL="0" lvl="0" indent="0" algn="l" defTabSz="933450">
            <a:lnSpc>
              <a:spcPct val="90000"/>
            </a:lnSpc>
            <a:spcBef>
              <a:spcPct val="0"/>
            </a:spcBef>
            <a:spcAft>
              <a:spcPct val="35000"/>
            </a:spcAft>
            <a:buNone/>
          </a:pPr>
          <a:r>
            <a:rPr lang="da-DK" sz="2100" kern="1200" dirty="0"/>
            <a:t>Write </a:t>
          </a:r>
          <a:r>
            <a:rPr lang="da-DK" sz="2100" kern="1200" dirty="0" err="1"/>
            <a:t>project</a:t>
          </a:r>
          <a:r>
            <a:rPr lang="da-DK" sz="2100" kern="1200" dirty="0"/>
            <a:t> note</a:t>
          </a:r>
          <a:endParaRPr lang="en-DK" sz="2100" kern="1200" dirty="0"/>
        </a:p>
      </dsp:txBody>
      <dsp:txXfrm>
        <a:off x="4677496" y="2406715"/>
        <a:ext cx="1696789" cy="3088069"/>
      </dsp:txXfrm>
    </dsp:sp>
    <dsp:sp modelId="{524FC861-B471-46F8-8463-54F3EB7D321E}">
      <dsp:nvSpPr>
        <dsp:cNvPr id="0" name=""/>
        <dsp:cNvSpPr/>
      </dsp:nvSpPr>
      <dsp:spPr>
        <a:xfrm>
          <a:off x="6101744" y="1540737"/>
          <a:ext cx="545082" cy="54508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A51C19-D9A4-4EA3-B56D-C785126B895A}">
      <dsp:nvSpPr>
        <dsp:cNvPr id="0" name=""/>
        <dsp:cNvSpPr/>
      </dsp:nvSpPr>
      <dsp:spPr>
        <a:xfrm>
          <a:off x="6374286" y="1813279"/>
          <a:ext cx="1758331" cy="36815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88828" tIns="0" rIns="0" bIns="0" numCol="1" spcCol="1270" anchor="t" anchorCtr="0">
          <a:noAutofit/>
        </a:bodyPr>
        <a:lstStyle/>
        <a:p>
          <a:pPr marL="0" lvl="0" indent="0" algn="l" defTabSz="933450">
            <a:lnSpc>
              <a:spcPct val="90000"/>
            </a:lnSpc>
            <a:spcBef>
              <a:spcPct val="0"/>
            </a:spcBef>
            <a:spcAft>
              <a:spcPct val="35000"/>
            </a:spcAft>
            <a:buNone/>
          </a:pPr>
          <a:r>
            <a:rPr lang="da-DK" sz="2100" kern="1200" dirty="0" err="1"/>
            <a:t>Identify</a:t>
          </a:r>
          <a:r>
            <a:rPr lang="da-DK" sz="2100" kern="1200" dirty="0"/>
            <a:t> partners and </a:t>
          </a:r>
          <a:r>
            <a:rPr lang="da-DK" sz="2100" kern="1200" dirty="0" err="1"/>
            <a:t>initiate</a:t>
          </a:r>
          <a:r>
            <a:rPr lang="da-DK" sz="2100" kern="1200" dirty="0"/>
            <a:t> </a:t>
          </a:r>
          <a:r>
            <a:rPr lang="da-DK" sz="2100" kern="1200" dirty="0" err="1"/>
            <a:t>contact</a:t>
          </a:r>
          <a:endParaRPr lang="en-DK" sz="2100" kern="1200" dirty="0"/>
        </a:p>
      </dsp:txBody>
      <dsp:txXfrm>
        <a:off x="6374286" y="1813279"/>
        <a:ext cx="1758331" cy="3681505"/>
      </dsp:txXfrm>
    </dsp:sp>
    <dsp:sp modelId="{2CD9A88F-0FE0-494B-A9EE-CD2DCCBA28BD}">
      <dsp:nvSpPr>
        <dsp:cNvPr id="0" name=""/>
        <dsp:cNvSpPr/>
      </dsp:nvSpPr>
      <dsp:spPr>
        <a:xfrm>
          <a:off x="7785346" y="1103352"/>
          <a:ext cx="694540" cy="69454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12733D-CF4F-414E-AEDD-F6797C75E19A}">
      <dsp:nvSpPr>
        <dsp:cNvPr id="0" name=""/>
        <dsp:cNvSpPr/>
      </dsp:nvSpPr>
      <dsp:spPr>
        <a:xfrm>
          <a:off x="8132617" y="1450623"/>
          <a:ext cx="1758331" cy="4044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8023" tIns="0" rIns="0" bIns="0" numCol="1" spcCol="1270" anchor="t" anchorCtr="0">
          <a:noAutofit/>
        </a:bodyPr>
        <a:lstStyle/>
        <a:p>
          <a:pPr marL="0" lvl="0" indent="0" algn="l" defTabSz="933450">
            <a:lnSpc>
              <a:spcPct val="90000"/>
            </a:lnSpc>
            <a:spcBef>
              <a:spcPct val="0"/>
            </a:spcBef>
            <a:spcAft>
              <a:spcPct val="35000"/>
            </a:spcAft>
            <a:buNone/>
          </a:pPr>
          <a:r>
            <a:rPr lang="da-DK" sz="2100" kern="1200" dirty="0"/>
            <a:t>Make a timeline </a:t>
          </a:r>
          <a:r>
            <a:rPr lang="da-DK" sz="2100" kern="1200" dirty="0" err="1"/>
            <a:t>towards</a:t>
          </a:r>
          <a:r>
            <a:rPr lang="da-DK" sz="2100" kern="1200" dirty="0"/>
            <a:t> deadline</a:t>
          </a:r>
          <a:endParaRPr lang="en-DK" sz="2100" kern="1200" dirty="0"/>
        </a:p>
      </dsp:txBody>
      <dsp:txXfrm>
        <a:off x="8132617" y="1450623"/>
        <a:ext cx="1758331" cy="4044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8E77F-CEDD-4FF1-A1F0-E2B7D07823A0}">
      <dsp:nvSpPr>
        <dsp:cNvPr id="0" name=""/>
        <dsp:cNvSpPr/>
      </dsp:nvSpPr>
      <dsp:spPr>
        <a:xfrm>
          <a:off x="101743" y="0"/>
          <a:ext cx="9080452" cy="5675283"/>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FC21D8-2387-48B4-B7F3-1971C71E87C8}">
      <dsp:nvSpPr>
        <dsp:cNvPr id="0" name=""/>
        <dsp:cNvSpPr/>
      </dsp:nvSpPr>
      <dsp:spPr>
        <a:xfrm>
          <a:off x="996168" y="4220140"/>
          <a:ext cx="208850" cy="208850"/>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FE28EE-7341-43FA-9F1A-85DCBB23654B}">
      <dsp:nvSpPr>
        <dsp:cNvPr id="0" name=""/>
        <dsp:cNvSpPr/>
      </dsp:nvSpPr>
      <dsp:spPr>
        <a:xfrm>
          <a:off x="1100593" y="4324565"/>
          <a:ext cx="1189539" cy="13507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666"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Identify pre-funding – consultant or research support</a:t>
          </a:r>
        </a:p>
      </dsp:txBody>
      <dsp:txXfrm>
        <a:off x="1100593" y="4324565"/>
        <a:ext cx="1189539" cy="1350717"/>
      </dsp:txXfrm>
    </dsp:sp>
    <dsp:sp modelId="{D9FD3BD1-BC48-4F6B-A274-8202CECDD6BB}">
      <dsp:nvSpPr>
        <dsp:cNvPr id="0" name=""/>
        <dsp:cNvSpPr/>
      </dsp:nvSpPr>
      <dsp:spPr>
        <a:xfrm>
          <a:off x="2126684" y="3133891"/>
          <a:ext cx="326896" cy="326896"/>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51128D-EC60-4A93-8F47-A96DB1437AE2}">
      <dsp:nvSpPr>
        <dsp:cNvPr id="0" name=""/>
        <dsp:cNvSpPr/>
      </dsp:nvSpPr>
      <dsp:spPr>
        <a:xfrm>
          <a:off x="2290132" y="3297339"/>
          <a:ext cx="1507355" cy="2377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3216"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In consortium agree on overarching purpose and structure</a:t>
          </a:r>
        </a:p>
      </dsp:txBody>
      <dsp:txXfrm>
        <a:off x="2290132" y="3297339"/>
        <a:ext cx="1507355" cy="2377943"/>
      </dsp:txXfrm>
    </dsp:sp>
    <dsp:sp modelId="{E2B1E4E6-6417-476E-8B78-E279884C7F1E}">
      <dsp:nvSpPr>
        <dsp:cNvPr id="0" name=""/>
        <dsp:cNvSpPr/>
      </dsp:nvSpPr>
      <dsp:spPr>
        <a:xfrm>
          <a:off x="3579557" y="2267843"/>
          <a:ext cx="435861" cy="435861"/>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9B2B05-318B-4021-AB48-3E86CAF324CB}">
      <dsp:nvSpPr>
        <dsp:cNvPr id="0" name=""/>
        <dsp:cNvSpPr/>
      </dsp:nvSpPr>
      <dsp:spPr>
        <a:xfrm>
          <a:off x="3797487" y="2485773"/>
          <a:ext cx="1752527" cy="31895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0954"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Develop a structured and guided application process -&gt; writing team and areas of responsibility</a:t>
          </a:r>
        </a:p>
      </dsp:txBody>
      <dsp:txXfrm>
        <a:off x="3797487" y="2485773"/>
        <a:ext cx="1752527" cy="3189509"/>
      </dsp:txXfrm>
    </dsp:sp>
    <dsp:sp modelId="{524FC861-B471-46F8-8463-54F3EB7D321E}">
      <dsp:nvSpPr>
        <dsp:cNvPr id="0" name=""/>
        <dsp:cNvSpPr/>
      </dsp:nvSpPr>
      <dsp:spPr>
        <a:xfrm>
          <a:off x="5268521" y="1591349"/>
          <a:ext cx="562988" cy="56298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A51C19-D9A4-4EA3-B56D-C785126B895A}">
      <dsp:nvSpPr>
        <dsp:cNvPr id="0" name=""/>
        <dsp:cNvSpPr/>
      </dsp:nvSpPr>
      <dsp:spPr>
        <a:xfrm>
          <a:off x="5550015" y="1872843"/>
          <a:ext cx="1816090" cy="3802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8316"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Involve relevant people from institution (they might have old </a:t>
          </a:r>
          <a:r>
            <a:rPr lang="en-US" sz="1700" kern="1200" noProof="0" dirty="0"/>
            <a:t>successful</a:t>
          </a:r>
          <a:r>
            <a:rPr lang="en-US" sz="1700" kern="1200" dirty="0"/>
            <a:t> proposals </a:t>
          </a:r>
          <a:r>
            <a:rPr lang="en-US" sz="1700" kern="1200" dirty="0" err="1"/>
            <a:t>etc</a:t>
          </a:r>
          <a:r>
            <a:rPr lang="en-US" sz="1700" kern="1200" dirty="0"/>
            <a:t>)</a:t>
          </a:r>
        </a:p>
      </dsp:txBody>
      <dsp:txXfrm>
        <a:off x="5550015" y="1872843"/>
        <a:ext cx="1816090" cy="3802439"/>
      </dsp:txXfrm>
    </dsp:sp>
    <dsp:sp modelId="{2CD9A88F-0FE0-494B-A9EE-CD2DCCBA28BD}">
      <dsp:nvSpPr>
        <dsp:cNvPr id="0" name=""/>
        <dsp:cNvSpPr/>
      </dsp:nvSpPr>
      <dsp:spPr>
        <a:xfrm>
          <a:off x="7007427" y="1139596"/>
          <a:ext cx="717355" cy="717355"/>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12733D-CF4F-414E-AEDD-F6797C75E19A}">
      <dsp:nvSpPr>
        <dsp:cNvPr id="0" name=""/>
        <dsp:cNvSpPr/>
      </dsp:nvSpPr>
      <dsp:spPr>
        <a:xfrm>
          <a:off x="7366105" y="1498274"/>
          <a:ext cx="1816090" cy="41770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0112"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Submit application</a:t>
          </a:r>
        </a:p>
      </dsp:txBody>
      <dsp:txXfrm>
        <a:off x="7366105" y="1498274"/>
        <a:ext cx="1816090" cy="4177008"/>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oter Placeholder 5"/>
          <p:cNvSpPr>
            <a:spLocks noGrp="1"/>
          </p:cNvSpPr>
          <p:nvPr>
            <p:ph type="ftr" sz="quarter" idx="2"/>
          </p:nvPr>
        </p:nvSpPr>
        <p:spPr>
          <a:xfrm>
            <a:off x="1" y="9721107"/>
            <a:ext cx="3076363" cy="513507"/>
          </a:xfrm>
          <a:prstGeom prst="rect">
            <a:avLst/>
          </a:prstGeom>
        </p:spPr>
        <p:txBody>
          <a:bodyPr vert="horz" lIns="94768" tIns="47384" rIns="94768" bIns="47384" rtlCol="0" anchor="b"/>
          <a:lstStyle>
            <a:lvl1pPr algn="l">
              <a:defRPr sz="1200"/>
            </a:lvl1pPr>
          </a:lstStyle>
          <a:p>
            <a:endParaRPr lang="en-GB"/>
          </a:p>
        </p:txBody>
      </p:sp>
      <p:sp>
        <p:nvSpPr>
          <p:cNvPr id="7" name="Slide Number Placeholder 6"/>
          <p:cNvSpPr>
            <a:spLocks noGrp="1"/>
          </p:cNvSpPr>
          <p:nvPr>
            <p:ph type="sldNum" sz="quarter" idx="3"/>
          </p:nvPr>
        </p:nvSpPr>
        <p:spPr>
          <a:xfrm>
            <a:off x="4021295" y="9721107"/>
            <a:ext cx="3076363" cy="513507"/>
          </a:xfrm>
          <a:prstGeom prst="rect">
            <a:avLst/>
          </a:prstGeom>
        </p:spPr>
        <p:txBody>
          <a:bodyPr vert="horz" lIns="94768" tIns="47384" rIns="94768" bIns="47384" rtlCol="0" anchor="b"/>
          <a:lstStyle>
            <a:lvl1pPr algn="r">
              <a:defRPr sz="1200"/>
            </a:lvl1pPr>
          </a:lstStyle>
          <a:p>
            <a:fld id="{5D8382C0-1D05-4229-918E-CDD7B7E48B4A}" type="slidenum">
              <a:rPr lang="en-GB" smtClean="0"/>
              <a:t>‹nr.›</a:t>
            </a:fld>
            <a:endParaRPr lang="en-GB"/>
          </a:p>
        </p:txBody>
      </p:sp>
      <p:sp>
        <p:nvSpPr>
          <p:cNvPr id="8" name="Date Placeholder 7"/>
          <p:cNvSpPr>
            <a:spLocks noGrp="1"/>
          </p:cNvSpPr>
          <p:nvPr>
            <p:ph type="dt" sz="quarter" idx="1"/>
          </p:nvPr>
        </p:nvSpPr>
        <p:spPr>
          <a:xfrm>
            <a:off x="4021295" y="0"/>
            <a:ext cx="3076363" cy="513508"/>
          </a:xfrm>
          <a:prstGeom prst="rect">
            <a:avLst/>
          </a:prstGeom>
        </p:spPr>
        <p:txBody>
          <a:bodyPr vert="horz" lIns="94768" tIns="47384" rIns="94768" bIns="47384" rtlCol="0"/>
          <a:lstStyle>
            <a:lvl1pPr algn="r">
              <a:defRPr sz="1200"/>
            </a:lvl1pPr>
          </a:lstStyle>
          <a:p>
            <a:fld id="{13F6AEEE-E778-402E-8B8F-9A98AED26EB8}" type="datetimeFigureOut">
              <a:rPr lang="en-GB" smtClean="0"/>
              <a:t>12/05/2022</a:t>
            </a:fld>
            <a:endParaRPr lang="en-GB"/>
          </a:p>
        </p:txBody>
      </p:sp>
      <p:sp>
        <p:nvSpPr>
          <p:cNvPr id="9" name="Header Placeholder 8"/>
          <p:cNvSpPr>
            <a:spLocks noGrp="1"/>
          </p:cNvSpPr>
          <p:nvPr>
            <p:ph type="hdr" sz="quarter"/>
          </p:nvPr>
        </p:nvSpPr>
        <p:spPr>
          <a:xfrm>
            <a:off x="1" y="0"/>
            <a:ext cx="3076363" cy="513508"/>
          </a:xfrm>
          <a:prstGeom prst="rect">
            <a:avLst/>
          </a:prstGeom>
        </p:spPr>
        <p:txBody>
          <a:bodyPr vert="horz" lIns="94768" tIns="47384" rIns="94768" bIns="47384" rtlCol="0"/>
          <a:lstStyle>
            <a:lvl1pPr algn="l">
              <a:defRPr sz="1200"/>
            </a:lvl1pPr>
          </a:lstStyle>
          <a:p>
            <a:endParaRPr lang="en-GB"/>
          </a:p>
        </p:txBody>
      </p:sp>
    </p:spTree>
    <p:extLst>
      <p:ext uri="{BB962C8B-B14F-4D97-AF65-F5344CB8AC3E}">
        <p14:creationId xmlns:p14="http://schemas.microsoft.com/office/powerpoint/2010/main" val="1394799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Notes Placeholder 7"/>
          <p:cNvSpPr>
            <a:spLocks noGrp="1"/>
          </p:cNvSpPr>
          <p:nvPr>
            <p:ph type="body" sz="quarter" idx="3"/>
          </p:nvPr>
        </p:nvSpPr>
        <p:spPr>
          <a:xfrm>
            <a:off x="709931" y="4925407"/>
            <a:ext cx="5679440" cy="4029879"/>
          </a:xfrm>
          <a:prstGeom prst="rect">
            <a:avLst/>
          </a:prstGeom>
        </p:spPr>
        <p:txBody>
          <a:bodyPr vert="horz" lIns="94768" tIns="47384" rIns="94768" bIns="47384"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Date Placeholder 8"/>
          <p:cNvSpPr>
            <a:spLocks noGrp="1"/>
          </p:cNvSpPr>
          <p:nvPr>
            <p:ph type="dt" idx="1"/>
          </p:nvPr>
        </p:nvSpPr>
        <p:spPr>
          <a:xfrm>
            <a:off x="4021295" y="0"/>
            <a:ext cx="3076363" cy="513508"/>
          </a:xfrm>
          <a:prstGeom prst="rect">
            <a:avLst/>
          </a:prstGeom>
        </p:spPr>
        <p:txBody>
          <a:bodyPr vert="horz" lIns="94768" tIns="47384" rIns="94768" bIns="47384" rtlCol="0"/>
          <a:lstStyle>
            <a:lvl1pPr algn="r">
              <a:defRPr sz="1000"/>
            </a:lvl1pPr>
          </a:lstStyle>
          <a:p>
            <a:fld id="{1386E511-D742-4EFE-90B5-C9FC42762E0F}" type="datetimeFigureOut">
              <a:rPr lang="en-GB" smtClean="0"/>
              <a:pPr/>
              <a:t>12/05/2022</a:t>
            </a:fld>
            <a:endParaRPr lang="en-GB"/>
          </a:p>
        </p:txBody>
      </p:sp>
      <p:sp>
        <p:nvSpPr>
          <p:cNvPr id="10" name="Slide Number Placeholder 9"/>
          <p:cNvSpPr>
            <a:spLocks noGrp="1"/>
          </p:cNvSpPr>
          <p:nvPr>
            <p:ph type="sldNum" sz="quarter" idx="5"/>
          </p:nvPr>
        </p:nvSpPr>
        <p:spPr>
          <a:xfrm>
            <a:off x="4021295" y="9721107"/>
            <a:ext cx="3076363" cy="513507"/>
          </a:xfrm>
          <a:prstGeom prst="rect">
            <a:avLst/>
          </a:prstGeom>
        </p:spPr>
        <p:txBody>
          <a:bodyPr vert="horz" lIns="94768" tIns="47384" rIns="94768" bIns="47384" rtlCol="0" anchor="b"/>
          <a:lstStyle>
            <a:lvl1pPr algn="r">
              <a:defRPr sz="1000"/>
            </a:lvl1pPr>
          </a:lstStyle>
          <a:p>
            <a:fld id="{A16CFAD1-D197-4A88-B173-A6412E995EE5}" type="slidenum">
              <a:rPr lang="en-GB" smtClean="0"/>
              <a:pPr/>
              <a:t>‹nr.›</a:t>
            </a:fld>
            <a:endParaRPr lang="en-GB"/>
          </a:p>
        </p:txBody>
      </p:sp>
      <p:sp>
        <p:nvSpPr>
          <p:cNvPr id="11" name="Footer Placeholder 10"/>
          <p:cNvSpPr>
            <a:spLocks noGrp="1"/>
          </p:cNvSpPr>
          <p:nvPr>
            <p:ph type="ftr" sz="quarter" idx="4"/>
          </p:nvPr>
        </p:nvSpPr>
        <p:spPr>
          <a:xfrm>
            <a:off x="1" y="9721107"/>
            <a:ext cx="3076363" cy="513507"/>
          </a:xfrm>
          <a:prstGeom prst="rect">
            <a:avLst/>
          </a:prstGeom>
        </p:spPr>
        <p:txBody>
          <a:bodyPr vert="horz" lIns="94768" tIns="47384" rIns="94768" bIns="47384" rtlCol="0" anchor="b"/>
          <a:lstStyle>
            <a:lvl1pPr algn="l">
              <a:defRPr sz="1000"/>
            </a:lvl1pPr>
          </a:lstStyle>
          <a:p>
            <a:endParaRPr lang="en-GB"/>
          </a:p>
        </p:txBody>
      </p:sp>
      <p:sp>
        <p:nvSpPr>
          <p:cNvPr id="12" name="Slide Image Placeholder 11"/>
          <p:cNvSpPr>
            <a:spLocks noGrp="1" noRot="1" noChangeAspect="1"/>
          </p:cNvSpPr>
          <p:nvPr>
            <p:ph type="sldImg" idx="2"/>
          </p:nvPr>
        </p:nvSpPr>
        <p:spPr>
          <a:xfrm>
            <a:off x="1054100" y="1279525"/>
            <a:ext cx="4991100" cy="3454400"/>
          </a:xfrm>
          <a:prstGeom prst="rect">
            <a:avLst/>
          </a:prstGeom>
          <a:noFill/>
          <a:ln w="12700">
            <a:solidFill>
              <a:prstClr val="black"/>
            </a:solidFill>
          </a:ln>
        </p:spPr>
        <p:txBody>
          <a:bodyPr vert="horz" lIns="94768" tIns="47384" rIns="94768" bIns="47384" rtlCol="0" anchor="ctr"/>
          <a:lstStyle/>
          <a:p>
            <a:endParaRPr lang="en-GB"/>
          </a:p>
        </p:txBody>
      </p:sp>
      <p:sp>
        <p:nvSpPr>
          <p:cNvPr id="13" name="Header Placeholder 12"/>
          <p:cNvSpPr>
            <a:spLocks noGrp="1"/>
          </p:cNvSpPr>
          <p:nvPr>
            <p:ph type="hdr" sz="quarter"/>
          </p:nvPr>
        </p:nvSpPr>
        <p:spPr>
          <a:xfrm>
            <a:off x="1" y="0"/>
            <a:ext cx="3076363" cy="513508"/>
          </a:xfrm>
          <a:prstGeom prst="rect">
            <a:avLst/>
          </a:prstGeom>
        </p:spPr>
        <p:txBody>
          <a:bodyPr vert="horz" lIns="94768" tIns="47384" rIns="94768" bIns="47384" rtlCol="0"/>
          <a:lstStyle>
            <a:lvl1pPr algn="l">
              <a:defRPr sz="1000"/>
            </a:lvl1pPr>
          </a:lstStyle>
          <a:p>
            <a:endParaRPr lang="en-GB"/>
          </a:p>
        </p:txBody>
      </p:sp>
    </p:spTree>
    <p:extLst>
      <p:ext uri="{BB962C8B-B14F-4D97-AF65-F5344CB8AC3E}">
        <p14:creationId xmlns:p14="http://schemas.microsoft.com/office/powerpoint/2010/main" val="1200601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1</a:t>
            </a:fld>
            <a:endParaRPr lang="en-GB"/>
          </a:p>
        </p:txBody>
      </p:sp>
    </p:spTree>
    <p:extLst>
      <p:ext uri="{BB962C8B-B14F-4D97-AF65-F5344CB8AC3E}">
        <p14:creationId xmlns:p14="http://schemas.microsoft.com/office/powerpoint/2010/main" val="467742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10</a:t>
            </a:fld>
            <a:endParaRPr lang="en-GB"/>
          </a:p>
        </p:txBody>
      </p:sp>
    </p:spTree>
    <p:extLst>
      <p:ext uri="{BB962C8B-B14F-4D97-AF65-F5344CB8AC3E}">
        <p14:creationId xmlns:p14="http://schemas.microsoft.com/office/powerpoint/2010/main" val="4838717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11</a:t>
            </a:fld>
            <a:endParaRPr lang="en-GB"/>
          </a:p>
        </p:txBody>
      </p:sp>
    </p:spTree>
    <p:extLst>
      <p:ext uri="{BB962C8B-B14F-4D97-AF65-F5344CB8AC3E}">
        <p14:creationId xmlns:p14="http://schemas.microsoft.com/office/powerpoint/2010/main" val="2128692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12</a:t>
            </a:fld>
            <a:endParaRPr lang="en-GB"/>
          </a:p>
        </p:txBody>
      </p:sp>
    </p:spTree>
    <p:extLst>
      <p:ext uri="{BB962C8B-B14F-4D97-AF65-F5344CB8AC3E}">
        <p14:creationId xmlns:p14="http://schemas.microsoft.com/office/powerpoint/2010/main" val="207152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13</a:t>
            </a:fld>
            <a:endParaRPr lang="en-GB"/>
          </a:p>
        </p:txBody>
      </p:sp>
    </p:spTree>
    <p:extLst>
      <p:ext uri="{BB962C8B-B14F-4D97-AF65-F5344CB8AC3E}">
        <p14:creationId xmlns:p14="http://schemas.microsoft.com/office/powerpoint/2010/main" val="1705953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14</a:t>
            </a:fld>
            <a:endParaRPr lang="en-GB"/>
          </a:p>
        </p:txBody>
      </p:sp>
    </p:spTree>
    <p:extLst>
      <p:ext uri="{BB962C8B-B14F-4D97-AF65-F5344CB8AC3E}">
        <p14:creationId xmlns:p14="http://schemas.microsoft.com/office/powerpoint/2010/main" val="716392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238250" y="1162050"/>
            <a:ext cx="4533900" cy="3138488"/>
          </a:xfrm>
        </p:spPr>
      </p:sp>
      <p:sp>
        <p:nvSpPr>
          <p:cNvPr id="3" name="Pladsholder til noter 2"/>
          <p:cNvSpPr>
            <a:spLocks noGrp="1"/>
          </p:cNvSpPr>
          <p:nvPr>
            <p:ph type="body" idx="1"/>
          </p:nvPr>
        </p:nvSpPr>
        <p:spPr/>
        <p:txBody>
          <a:bodyPr/>
          <a:lstStyle/>
          <a:p>
            <a:r>
              <a:rPr lang="da-DK" dirty="0"/>
              <a:t>Vi for tælle begge kort om os selv</a:t>
            </a:r>
          </a:p>
        </p:txBody>
      </p:sp>
      <p:sp>
        <p:nvSpPr>
          <p:cNvPr id="4" name="Pladsholder til diasnummer 3"/>
          <p:cNvSpPr>
            <a:spLocks noGrp="1"/>
          </p:cNvSpPr>
          <p:nvPr>
            <p:ph type="sldNum" sz="quarter" idx="10"/>
          </p:nvPr>
        </p:nvSpPr>
        <p:spPr/>
        <p:txBody>
          <a:bodyPr/>
          <a:lstStyle/>
          <a:p>
            <a:fld id="{7F110BEC-8091-4298-B55B-ECE62B226EDC}" type="slidenum">
              <a:rPr lang="en-GB" smtClean="0"/>
              <a:t>15</a:t>
            </a:fld>
            <a:endParaRPr lang="en-GB"/>
          </a:p>
        </p:txBody>
      </p:sp>
    </p:spTree>
    <p:extLst>
      <p:ext uri="{BB962C8B-B14F-4D97-AF65-F5344CB8AC3E}">
        <p14:creationId xmlns:p14="http://schemas.microsoft.com/office/powerpoint/2010/main" val="647260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238250" y="1162050"/>
            <a:ext cx="4533900" cy="3138488"/>
          </a:xfrm>
        </p:spPr>
      </p:sp>
      <p:sp>
        <p:nvSpPr>
          <p:cNvPr id="3" name="Pladsholder til noter 2"/>
          <p:cNvSpPr>
            <a:spLocks noGrp="1"/>
          </p:cNvSpPr>
          <p:nvPr>
            <p:ph type="body" idx="1"/>
          </p:nvPr>
        </p:nvSpPr>
        <p:spPr/>
        <p:txBody>
          <a:bodyPr/>
          <a:lstStyle/>
          <a:p>
            <a:r>
              <a:rPr lang="da-DK" dirty="0"/>
              <a:t>Vi for tælle begge kort om os selv</a:t>
            </a:r>
          </a:p>
        </p:txBody>
      </p:sp>
      <p:sp>
        <p:nvSpPr>
          <p:cNvPr id="4" name="Pladsholder til diasnummer 3"/>
          <p:cNvSpPr>
            <a:spLocks noGrp="1"/>
          </p:cNvSpPr>
          <p:nvPr>
            <p:ph type="sldNum" sz="quarter" idx="10"/>
          </p:nvPr>
        </p:nvSpPr>
        <p:spPr/>
        <p:txBody>
          <a:bodyPr/>
          <a:lstStyle/>
          <a:p>
            <a:fld id="{7F110BEC-8091-4298-B55B-ECE62B226EDC}" type="slidenum">
              <a:rPr lang="en-GB" smtClean="0"/>
              <a:t>16</a:t>
            </a:fld>
            <a:endParaRPr lang="en-GB"/>
          </a:p>
        </p:txBody>
      </p:sp>
    </p:spTree>
    <p:extLst>
      <p:ext uri="{BB962C8B-B14F-4D97-AF65-F5344CB8AC3E}">
        <p14:creationId xmlns:p14="http://schemas.microsoft.com/office/powerpoint/2010/main" val="26257063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17</a:t>
            </a:fld>
            <a:endParaRPr lang="en-GB"/>
          </a:p>
        </p:txBody>
      </p:sp>
    </p:spTree>
    <p:extLst>
      <p:ext uri="{BB962C8B-B14F-4D97-AF65-F5344CB8AC3E}">
        <p14:creationId xmlns:p14="http://schemas.microsoft.com/office/powerpoint/2010/main" val="1273238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18</a:t>
            </a:fld>
            <a:endParaRPr lang="en-GB"/>
          </a:p>
        </p:txBody>
      </p:sp>
    </p:spTree>
    <p:extLst>
      <p:ext uri="{BB962C8B-B14F-4D97-AF65-F5344CB8AC3E}">
        <p14:creationId xmlns:p14="http://schemas.microsoft.com/office/powerpoint/2010/main" val="4251800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19</a:t>
            </a:fld>
            <a:endParaRPr lang="en-GB"/>
          </a:p>
        </p:txBody>
      </p:sp>
    </p:spTree>
    <p:extLst>
      <p:ext uri="{BB962C8B-B14F-4D97-AF65-F5344CB8AC3E}">
        <p14:creationId xmlns:p14="http://schemas.microsoft.com/office/powerpoint/2010/main" val="1084503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238250" y="1162050"/>
            <a:ext cx="4533900" cy="3138488"/>
          </a:xfrm>
        </p:spPr>
      </p:sp>
      <p:sp>
        <p:nvSpPr>
          <p:cNvPr id="3" name="Pladsholder til noter 2"/>
          <p:cNvSpPr>
            <a:spLocks noGrp="1"/>
          </p:cNvSpPr>
          <p:nvPr>
            <p:ph type="body" idx="1"/>
          </p:nvPr>
        </p:nvSpPr>
        <p:spPr/>
        <p:txBody>
          <a:bodyPr/>
          <a:lstStyle/>
          <a:p>
            <a:r>
              <a:rPr lang="da-DK" dirty="0"/>
              <a:t>Vi for tælle begge kort om os selv</a:t>
            </a:r>
          </a:p>
        </p:txBody>
      </p:sp>
      <p:sp>
        <p:nvSpPr>
          <p:cNvPr id="4" name="Pladsholder til diasnummer 3"/>
          <p:cNvSpPr>
            <a:spLocks noGrp="1"/>
          </p:cNvSpPr>
          <p:nvPr>
            <p:ph type="sldNum" sz="quarter" idx="10"/>
          </p:nvPr>
        </p:nvSpPr>
        <p:spPr/>
        <p:txBody>
          <a:bodyPr/>
          <a:lstStyle/>
          <a:p>
            <a:fld id="{7F110BEC-8091-4298-B55B-ECE62B226EDC}" type="slidenum">
              <a:rPr lang="en-GB" smtClean="0"/>
              <a:t>2</a:t>
            </a:fld>
            <a:endParaRPr lang="en-GB"/>
          </a:p>
        </p:txBody>
      </p:sp>
    </p:spTree>
    <p:extLst>
      <p:ext uri="{BB962C8B-B14F-4D97-AF65-F5344CB8AC3E}">
        <p14:creationId xmlns:p14="http://schemas.microsoft.com/office/powerpoint/2010/main" val="632215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238250" y="1162050"/>
            <a:ext cx="4533900" cy="3138488"/>
          </a:xfrm>
        </p:spPr>
      </p:sp>
      <p:sp>
        <p:nvSpPr>
          <p:cNvPr id="3" name="Pladsholder til noter 2"/>
          <p:cNvSpPr>
            <a:spLocks noGrp="1"/>
          </p:cNvSpPr>
          <p:nvPr>
            <p:ph type="body" idx="1"/>
          </p:nvPr>
        </p:nvSpPr>
        <p:spPr/>
        <p:txBody>
          <a:bodyPr/>
          <a:lstStyle/>
          <a:p>
            <a:r>
              <a:rPr lang="da-DK" dirty="0"/>
              <a:t>Vi for tælle begge kort om os selv</a:t>
            </a:r>
          </a:p>
        </p:txBody>
      </p:sp>
      <p:sp>
        <p:nvSpPr>
          <p:cNvPr id="4" name="Pladsholder til diasnummer 3"/>
          <p:cNvSpPr>
            <a:spLocks noGrp="1"/>
          </p:cNvSpPr>
          <p:nvPr>
            <p:ph type="sldNum" sz="quarter" idx="10"/>
          </p:nvPr>
        </p:nvSpPr>
        <p:spPr/>
        <p:txBody>
          <a:bodyPr/>
          <a:lstStyle/>
          <a:p>
            <a:fld id="{7F110BEC-8091-4298-B55B-ECE62B226EDC}" type="slidenum">
              <a:rPr lang="en-GB" smtClean="0"/>
              <a:t>20</a:t>
            </a:fld>
            <a:endParaRPr lang="en-GB"/>
          </a:p>
        </p:txBody>
      </p:sp>
    </p:spTree>
    <p:extLst>
      <p:ext uri="{BB962C8B-B14F-4D97-AF65-F5344CB8AC3E}">
        <p14:creationId xmlns:p14="http://schemas.microsoft.com/office/powerpoint/2010/main" val="992773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238250" y="1162050"/>
            <a:ext cx="4533900" cy="3138488"/>
          </a:xfrm>
        </p:spPr>
      </p:sp>
      <p:sp>
        <p:nvSpPr>
          <p:cNvPr id="3" name="Pladsholder til noter 2"/>
          <p:cNvSpPr>
            <a:spLocks noGrp="1"/>
          </p:cNvSpPr>
          <p:nvPr>
            <p:ph type="body" idx="1"/>
          </p:nvPr>
        </p:nvSpPr>
        <p:spPr/>
        <p:txBody>
          <a:bodyPr/>
          <a:lstStyle/>
          <a:p>
            <a:r>
              <a:rPr lang="da-DK" dirty="0"/>
              <a:t>Vi for tælle begge kort om os selv</a:t>
            </a:r>
          </a:p>
        </p:txBody>
      </p:sp>
      <p:sp>
        <p:nvSpPr>
          <p:cNvPr id="4" name="Pladsholder til diasnummer 3"/>
          <p:cNvSpPr>
            <a:spLocks noGrp="1"/>
          </p:cNvSpPr>
          <p:nvPr>
            <p:ph type="sldNum" sz="quarter" idx="10"/>
          </p:nvPr>
        </p:nvSpPr>
        <p:spPr/>
        <p:txBody>
          <a:bodyPr/>
          <a:lstStyle/>
          <a:p>
            <a:fld id="{7F110BEC-8091-4298-B55B-ECE62B226EDC}" type="slidenum">
              <a:rPr lang="en-GB" smtClean="0"/>
              <a:t>21</a:t>
            </a:fld>
            <a:endParaRPr lang="en-GB"/>
          </a:p>
        </p:txBody>
      </p:sp>
    </p:spTree>
    <p:extLst>
      <p:ext uri="{BB962C8B-B14F-4D97-AF65-F5344CB8AC3E}">
        <p14:creationId xmlns:p14="http://schemas.microsoft.com/office/powerpoint/2010/main" val="20040523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22</a:t>
            </a:fld>
            <a:endParaRPr lang="en-GB"/>
          </a:p>
        </p:txBody>
      </p:sp>
    </p:spTree>
    <p:extLst>
      <p:ext uri="{BB962C8B-B14F-4D97-AF65-F5344CB8AC3E}">
        <p14:creationId xmlns:p14="http://schemas.microsoft.com/office/powerpoint/2010/main" val="529736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3</a:t>
            </a:fld>
            <a:endParaRPr lang="en-GB"/>
          </a:p>
        </p:txBody>
      </p:sp>
    </p:spTree>
    <p:extLst>
      <p:ext uri="{BB962C8B-B14F-4D97-AF65-F5344CB8AC3E}">
        <p14:creationId xmlns:p14="http://schemas.microsoft.com/office/powerpoint/2010/main" val="81449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4</a:t>
            </a:fld>
            <a:endParaRPr lang="en-GB"/>
          </a:p>
        </p:txBody>
      </p:sp>
    </p:spTree>
    <p:extLst>
      <p:ext uri="{BB962C8B-B14F-4D97-AF65-F5344CB8AC3E}">
        <p14:creationId xmlns:p14="http://schemas.microsoft.com/office/powerpoint/2010/main" val="3561412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5</a:t>
            </a:fld>
            <a:endParaRPr lang="en-GB"/>
          </a:p>
        </p:txBody>
      </p:sp>
    </p:spTree>
    <p:extLst>
      <p:ext uri="{BB962C8B-B14F-4D97-AF65-F5344CB8AC3E}">
        <p14:creationId xmlns:p14="http://schemas.microsoft.com/office/powerpoint/2010/main" val="2617491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6</a:t>
            </a:fld>
            <a:endParaRPr lang="en-GB"/>
          </a:p>
        </p:txBody>
      </p:sp>
    </p:spTree>
    <p:extLst>
      <p:ext uri="{BB962C8B-B14F-4D97-AF65-F5344CB8AC3E}">
        <p14:creationId xmlns:p14="http://schemas.microsoft.com/office/powerpoint/2010/main" val="2299397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7</a:t>
            </a:fld>
            <a:endParaRPr lang="en-GB"/>
          </a:p>
        </p:txBody>
      </p:sp>
    </p:spTree>
    <p:extLst>
      <p:ext uri="{BB962C8B-B14F-4D97-AF65-F5344CB8AC3E}">
        <p14:creationId xmlns:p14="http://schemas.microsoft.com/office/powerpoint/2010/main" val="313469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8</a:t>
            </a:fld>
            <a:endParaRPr lang="en-GB"/>
          </a:p>
        </p:txBody>
      </p:sp>
    </p:spTree>
    <p:extLst>
      <p:ext uri="{BB962C8B-B14F-4D97-AF65-F5344CB8AC3E}">
        <p14:creationId xmlns:p14="http://schemas.microsoft.com/office/powerpoint/2010/main" val="201523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diasbillede 1"/>
          <p:cNvSpPr>
            <a:spLocks noGrp="1" noRot="1" noChangeAspect="1"/>
          </p:cNvSpPr>
          <p:nvPr>
            <p:ph type="sldImg"/>
          </p:nvPr>
        </p:nvSpPr>
        <p:spPr>
          <a:xfrm>
            <a:off x="1054100" y="1279525"/>
            <a:ext cx="4991100" cy="3454400"/>
          </a:xfrm>
        </p:spPr>
      </p:sp>
      <p:sp>
        <p:nvSpPr>
          <p:cNvPr id="3" name="Pladsholder til noter 2"/>
          <p:cNvSpPr>
            <a:spLocks noGrp="1"/>
          </p:cNvSpPr>
          <p:nvPr>
            <p:ph type="body" idx="1"/>
          </p:nvPr>
        </p:nvSpPr>
        <p:spPr/>
        <p:txBody>
          <a:bodyPr/>
          <a:lstStyle/>
          <a:p>
            <a:endParaRPr lang="da-DK" dirty="0"/>
          </a:p>
        </p:txBody>
      </p:sp>
      <p:sp>
        <p:nvSpPr>
          <p:cNvPr id="4" name="Pladsholder til diasnummer 3"/>
          <p:cNvSpPr>
            <a:spLocks noGrp="1"/>
          </p:cNvSpPr>
          <p:nvPr>
            <p:ph type="sldNum" sz="quarter" idx="10"/>
          </p:nvPr>
        </p:nvSpPr>
        <p:spPr/>
        <p:txBody>
          <a:bodyPr/>
          <a:lstStyle/>
          <a:p>
            <a:fld id="{7F110BEC-8091-4298-B55B-ECE62B226EDC}" type="slidenum">
              <a:rPr lang="en-GB" smtClean="0"/>
              <a:t>9</a:t>
            </a:fld>
            <a:endParaRPr lang="en-GB"/>
          </a:p>
        </p:txBody>
      </p:sp>
    </p:spTree>
    <p:extLst>
      <p:ext uri="{BB962C8B-B14F-4D97-AF65-F5344CB8AC3E}">
        <p14:creationId xmlns:p14="http://schemas.microsoft.com/office/powerpoint/2010/main" val="23591193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vid forside + ikon">
    <p:spTree>
      <p:nvGrpSpPr>
        <p:cNvPr id="1" name=""/>
        <p:cNvGrpSpPr/>
        <p:nvPr/>
      </p:nvGrpSpPr>
      <p:grpSpPr>
        <a:xfrm>
          <a:off x="0" y="0"/>
          <a:ext cx="0" cy="0"/>
          <a:chOff x="0" y="0"/>
          <a:chExt cx="0" cy="0"/>
        </a:xfrm>
      </p:grpSpPr>
      <p:pic>
        <p:nvPicPr>
          <p:cNvPr id="8" name="Billede 7">
            <a:extLst>
              <a:ext uri="{FF2B5EF4-FFF2-40B4-BE49-F238E27FC236}">
                <a16:creationId xmlns:a16="http://schemas.microsoft.com/office/drawing/2014/main" id="{3D01D956-071A-45BC-813E-498B4E68FAB8}"/>
              </a:ext>
            </a:extLst>
          </p:cNvPr>
          <p:cNvPicPr>
            <a:picLocks noChangeAspect="1"/>
          </p:cNvPicPr>
          <p:nvPr userDrawn="1"/>
        </p:nvPicPr>
        <p:blipFill>
          <a:blip r:embed="rId2"/>
          <a:stretch>
            <a:fillRect/>
          </a:stretch>
        </p:blipFill>
        <p:spPr>
          <a:xfrm>
            <a:off x="-1837829" y="5047408"/>
            <a:ext cx="1746054" cy="1832961"/>
          </a:xfrm>
          <a:prstGeom prst="rect">
            <a:avLst/>
          </a:prstGeom>
        </p:spPr>
      </p:pic>
      <p:sp>
        <p:nvSpPr>
          <p:cNvPr id="2" name="Title 1"/>
          <p:cNvSpPr>
            <a:spLocks noGrp="1"/>
          </p:cNvSpPr>
          <p:nvPr>
            <p:ph type="ctrTitle"/>
          </p:nvPr>
        </p:nvSpPr>
        <p:spPr>
          <a:xfrm>
            <a:off x="593775" y="1816419"/>
            <a:ext cx="5762250" cy="2387600"/>
          </a:xfrm>
        </p:spPr>
        <p:txBody>
          <a:bodyPr anchor="t" anchorCtr="0"/>
          <a:lstStyle>
            <a:lvl1pPr algn="l">
              <a:lnSpc>
                <a:spcPct val="86000"/>
              </a:lnSpc>
              <a:defRPr sz="6000"/>
            </a:lvl1pPr>
          </a:lstStyle>
          <a:p>
            <a:r>
              <a:rPr lang="da-DK"/>
              <a:t>Klik for at redigere i master</a:t>
            </a:r>
            <a:endParaRPr lang="da-DK" dirty="0"/>
          </a:p>
        </p:txBody>
      </p:sp>
      <p:sp>
        <p:nvSpPr>
          <p:cNvPr id="3" name="Subtitle 2"/>
          <p:cNvSpPr>
            <a:spLocks noGrp="1"/>
          </p:cNvSpPr>
          <p:nvPr>
            <p:ph type="subTitle" idx="1" hasCustomPrompt="1"/>
          </p:nvPr>
        </p:nvSpPr>
        <p:spPr>
          <a:xfrm>
            <a:off x="593328" y="4672015"/>
            <a:ext cx="5762250" cy="466456"/>
          </a:xfrm>
        </p:spPr>
        <p:txBody>
          <a:bodyPr/>
          <a:lstStyle>
            <a:lvl1pPr marL="0" indent="0" algn="l">
              <a:spcBef>
                <a:spcPts val="0"/>
              </a:spcBef>
              <a:buFont typeface="Arial" panose="020B0604020202020204" pitchFamily="34" charset="0"/>
              <a:buChar char="​"/>
              <a:defRPr sz="3000" b="1"/>
            </a:lvl1pPr>
            <a:lvl2pPr marL="0" indent="0" algn="l">
              <a:spcBef>
                <a:spcPts val="0"/>
              </a:spcBef>
              <a:buFont typeface="Arial" panose="020B0604020202020204" pitchFamily="34" charset="0"/>
              <a:buChar char="​"/>
              <a:defRPr sz="2000"/>
            </a:lvl2pPr>
            <a:lvl3pPr marL="0" indent="0" algn="l">
              <a:spcBef>
                <a:spcPts val="0"/>
              </a:spcBef>
              <a:buFont typeface="Arial" panose="020B0604020202020204" pitchFamily="34" charset="0"/>
              <a:buChar char="​"/>
              <a:defRPr sz="2000"/>
            </a:lvl3pPr>
            <a:lvl4pPr marL="0" indent="0" algn="l">
              <a:spcBef>
                <a:spcPts val="0"/>
              </a:spcBef>
              <a:buFont typeface="Arial" panose="020B0604020202020204" pitchFamily="34" charset="0"/>
              <a:buChar char="​"/>
              <a:defRPr sz="2000"/>
            </a:lvl4pPr>
            <a:lvl5pPr marL="0" indent="0" algn="l">
              <a:spcBef>
                <a:spcPts val="0"/>
              </a:spcBef>
              <a:buFont typeface="Arial" panose="020B0604020202020204" pitchFamily="34" charset="0"/>
              <a:buChar char="​"/>
              <a:defRPr sz="2000"/>
            </a:lvl5pPr>
            <a:lvl6pPr marL="0" indent="0" algn="l">
              <a:spcBef>
                <a:spcPts val="0"/>
              </a:spcBef>
              <a:buFont typeface="Arial" panose="020B0604020202020204" pitchFamily="34" charset="0"/>
              <a:buChar char="​"/>
              <a:defRPr sz="2000"/>
            </a:lvl6pPr>
            <a:lvl7pPr marL="0" indent="0" algn="l">
              <a:spcBef>
                <a:spcPts val="0"/>
              </a:spcBef>
              <a:buFont typeface="Arial" panose="020B0604020202020204" pitchFamily="34" charset="0"/>
              <a:buChar char="​"/>
              <a:defRPr sz="2000"/>
            </a:lvl7pPr>
            <a:lvl8pPr marL="0" indent="0" algn="l">
              <a:spcBef>
                <a:spcPts val="0"/>
              </a:spcBef>
              <a:buFont typeface="Arial" panose="020B0604020202020204" pitchFamily="34" charset="0"/>
              <a:buChar char="​"/>
              <a:defRPr sz="2000"/>
            </a:lvl8pPr>
            <a:lvl9pPr marL="0" indent="0" algn="l">
              <a:spcBef>
                <a:spcPts val="0"/>
              </a:spcBef>
              <a:buFont typeface="Arial" panose="020B0604020202020204" pitchFamily="34" charset="0"/>
              <a:buChar char="​"/>
              <a:defRPr sz="2000"/>
            </a:lvl9pPr>
          </a:lstStyle>
          <a:p>
            <a:r>
              <a:rPr lang="da-DK" dirty="0"/>
              <a:t>Indsæt navn</a:t>
            </a:r>
          </a:p>
        </p:txBody>
      </p:sp>
      <p:sp>
        <p:nvSpPr>
          <p:cNvPr id="14" name="Text Placeholder 3"/>
          <p:cNvSpPr>
            <a:spLocks noGrp="1"/>
          </p:cNvSpPr>
          <p:nvPr>
            <p:ph type="body" sz="quarter" idx="13" hasCustomPrompt="1"/>
          </p:nvPr>
        </p:nvSpPr>
        <p:spPr>
          <a:xfrm>
            <a:off x="585981" y="5103071"/>
            <a:ext cx="5769597" cy="540928"/>
          </a:xfrm>
        </p:spPr>
        <p:txBody>
          <a:bodyPr/>
          <a:lstStyle>
            <a:lvl1pPr marL="0" indent="0">
              <a:buNone/>
              <a:defRPr sz="3000" baseline="0"/>
            </a:lvl1pPr>
          </a:lstStyle>
          <a:p>
            <a:pPr lvl="0"/>
            <a:r>
              <a:rPr lang="da-DK" dirty="0"/>
              <a:t>Indsæt titel</a:t>
            </a:r>
          </a:p>
        </p:txBody>
      </p:sp>
      <p:sp>
        <p:nvSpPr>
          <p:cNvPr id="10" name="Picture Placeholder 4">
            <a:extLst>
              <a:ext uri="{FF2B5EF4-FFF2-40B4-BE49-F238E27FC236}">
                <a16:creationId xmlns:a16="http://schemas.microsoft.com/office/drawing/2014/main" id="{8E1FD6FF-0835-4F4A-8B0A-4EB06A6DD750}"/>
              </a:ext>
            </a:extLst>
          </p:cNvPr>
          <p:cNvSpPr>
            <a:spLocks noGrp="1"/>
          </p:cNvSpPr>
          <p:nvPr>
            <p:ph type="pic" sz="quarter" idx="15" hasCustomPrompt="1"/>
          </p:nvPr>
        </p:nvSpPr>
        <p:spPr>
          <a:xfrm>
            <a:off x="6502275" y="2458800"/>
            <a:ext cx="2808000" cy="3456000"/>
          </a:xfrm>
        </p:spPr>
        <p:txBody>
          <a:bodyPr tIns="108000" anchor="t" anchorCtr="0"/>
          <a:lstStyle>
            <a:lvl1pPr marL="0" indent="0" algn="ctr">
              <a:buNone/>
              <a:defRPr sz="1400">
                <a:solidFill>
                  <a:schemeClr val="tx1"/>
                </a:solidFill>
              </a:defRPr>
            </a:lvl1pPr>
          </a:lstStyle>
          <a:p>
            <a:r>
              <a:rPr lang="da-DK" dirty="0"/>
              <a:t>Klik på rammen og klik bagefter på indsæt billede fra fil</a:t>
            </a:r>
          </a:p>
        </p:txBody>
      </p:sp>
      <p:sp>
        <p:nvSpPr>
          <p:cNvPr id="5" name="FLD_PresentationTitle"/>
          <p:cNvSpPr>
            <a:spLocks noGrp="1"/>
          </p:cNvSpPr>
          <p:nvPr>
            <p:ph type="ftr" sz="quarter" idx="11"/>
          </p:nvPr>
        </p:nvSpPr>
        <p:spPr/>
        <p:txBody>
          <a:bodyPr/>
          <a:lstStyle/>
          <a:p>
            <a:endParaRPr lang="da-DK" dirty="0"/>
          </a:p>
        </p:txBody>
      </p:sp>
      <p:pic>
        <p:nvPicPr>
          <p:cNvPr id="11" name="Logo">
            <a:extLst>
              <a:ext uri="{FF2B5EF4-FFF2-40B4-BE49-F238E27FC236}">
                <a16:creationId xmlns:a16="http://schemas.microsoft.com/office/drawing/2014/main" id="{2502174E-018A-4378-927C-B7DF784CD96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1777" y="462054"/>
            <a:ext cx="1848716" cy="1087200"/>
          </a:xfrm>
          <a:prstGeom prst="rect">
            <a:avLst/>
          </a:prstGeom>
        </p:spPr>
      </p:pic>
      <p:sp>
        <p:nvSpPr>
          <p:cNvPr id="4" name="Date_DateCustomA" hidden="1"/>
          <p:cNvSpPr>
            <a:spLocks noGrp="1"/>
          </p:cNvSpPr>
          <p:nvPr>
            <p:ph type="dt" sz="half" idx="10"/>
          </p:nvPr>
        </p:nvSpPr>
        <p:spPr>
          <a:xfrm>
            <a:off x="0" y="6948000"/>
            <a:ext cx="0" cy="0"/>
          </a:xfrm>
        </p:spPr>
        <p:txBody>
          <a:bodyPr/>
          <a:lstStyle/>
          <a:p>
            <a:endParaRPr lang="da-DK" dirty="0"/>
          </a:p>
        </p:txBody>
      </p:sp>
      <p:sp>
        <p:nvSpPr>
          <p:cNvPr id="6" name="Slide Number Placeholder 5" hidden="1"/>
          <p:cNvSpPr>
            <a:spLocks noGrp="1"/>
          </p:cNvSpPr>
          <p:nvPr>
            <p:ph type="sldNum" sz="quarter" idx="12"/>
          </p:nvPr>
        </p:nvSpPr>
        <p:spPr>
          <a:xfrm>
            <a:off x="0" y="6948000"/>
            <a:ext cx="0" cy="0"/>
          </a:xfrm>
        </p:spPr>
        <p:txBody>
          <a:bodyPr/>
          <a:lstStyle>
            <a:lvl1pPr>
              <a:defRPr sz="100">
                <a:noFill/>
              </a:defRPr>
            </a:lvl1pPr>
          </a:lstStyle>
          <a:p>
            <a:fld id="{24C8C45C-947F-4981-8B3F-4F32E973C901}" type="slidenum">
              <a:rPr lang="da-DK" smtClean="0"/>
              <a:pPr/>
              <a:t>‹nr.›</a:t>
            </a:fld>
            <a:endParaRPr lang="da-DK" dirty="0"/>
          </a:p>
        </p:txBody>
      </p:sp>
      <p:sp>
        <p:nvSpPr>
          <p:cNvPr id="13" name="Text Box 48">
            <a:extLst>
              <a:ext uri="{FF2B5EF4-FFF2-40B4-BE49-F238E27FC236}">
                <a16:creationId xmlns:a16="http://schemas.microsoft.com/office/drawing/2014/main" id="{3988B555-30BC-438B-BE2A-6E736BC2408D}"/>
              </a:ext>
            </a:extLst>
          </p:cNvPr>
          <p:cNvSpPr txBox="1">
            <a:spLocks noChangeArrowheads="1"/>
          </p:cNvSpPr>
          <p:nvPr userDrawn="1"/>
        </p:nvSpPr>
        <p:spPr bwMode="auto">
          <a:xfrm>
            <a:off x="-2693193" y="4433252"/>
            <a:ext cx="26222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a-DK" sz="900" b="1" noProof="1">
                <a:solidFill>
                  <a:srgbClr val="464646"/>
                </a:solidFill>
                <a:latin typeface="+mn-lt"/>
              </a:rPr>
              <a:t>Ændre præsentationens titel</a:t>
            </a:r>
          </a:p>
          <a:p>
            <a:pPr algn="r" eaLnBrk="1" hangingPunct="1">
              <a:defRPr/>
            </a:pPr>
            <a:r>
              <a:rPr lang="da-DK" sz="900" b="1" noProof="1">
                <a:solidFill>
                  <a:srgbClr val="464646"/>
                </a:solidFill>
                <a:latin typeface="+mn-lt"/>
              </a:rPr>
              <a:t>1. </a:t>
            </a:r>
            <a:r>
              <a:rPr lang="da-DK" sz="900" noProof="1">
                <a:solidFill>
                  <a:srgbClr val="464646"/>
                </a:solidFill>
                <a:latin typeface="+mn-lt"/>
              </a:rPr>
              <a:t>Klik i menulinjen, vælg </a:t>
            </a:r>
            <a:r>
              <a:rPr lang="da-DK" sz="900" b="1" noProof="1">
                <a:solidFill>
                  <a:srgbClr val="464646"/>
                </a:solidFill>
                <a:latin typeface="+mn-lt"/>
              </a:rPr>
              <a:t>Indsæt </a:t>
            </a:r>
            <a:r>
              <a:rPr lang="da-DK" sz="900" noProof="1">
                <a:solidFill>
                  <a:srgbClr val="464646"/>
                </a:solidFill>
                <a:latin typeface="+mn-lt"/>
              </a:rPr>
              <a:t>&gt;</a:t>
            </a:r>
            <a:r>
              <a:rPr lang="da-DK" sz="900" b="1" noProof="1">
                <a:solidFill>
                  <a:srgbClr val="464646"/>
                </a:solidFill>
                <a:latin typeface="+mn-lt"/>
              </a:rPr>
              <a:t>Sidehoved / Sidefod</a:t>
            </a:r>
          </a:p>
          <a:p>
            <a:pPr algn="r" eaLnBrk="1" hangingPunct="1">
              <a:defRPr/>
            </a:pPr>
            <a:r>
              <a:rPr lang="da-DK" sz="900" b="1" noProof="1">
                <a:solidFill>
                  <a:srgbClr val="464646"/>
                </a:solidFill>
                <a:latin typeface="+mn-lt"/>
              </a:rPr>
              <a:t>2. </a:t>
            </a:r>
            <a:r>
              <a:rPr lang="da-DK" sz="900" noProof="1">
                <a:solidFill>
                  <a:srgbClr val="464646"/>
                </a:solidFill>
                <a:latin typeface="+mn-lt"/>
              </a:rPr>
              <a:t>Skriv præsentationens titel i Sidefod feltet,</a:t>
            </a:r>
          </a:p>
          <a:p>
            <a:pPr algn="r" eaLnBrk="1" hangingPunct="1">
              <a:defRPr/>
            </a:pPr>
            <a:r>
              <a:rPr lang="da-DK" sz="900" b="1" noProof="1">
                <a:solidFill>
                  <a:srgbClr val="464646"/>
                </a:solidFill>
                <a:latin typeface="+mn-lt"/>
              </a:rPr>
              <a:t>3. </a:t>
            </a:r>
            <a:r>
              <a:rPr lang="da-DK" sz="900" b="0" noProof="1">
                <a:solidFill>
                  <a:srgbClr val="464646"/>
                </a:solidFill>
                <a:latin typeface="+mn-lt"/>
              </a:rPr>
              <a:t>V</a:t>
            </a:r>
            <a:r>
              <a:rPr lang="da-DK" sz="900" noProof="1">
                <a:solidFill>
                  <a:srgbClr val="464646"/>
                </a:solidFill>
                <a:latin typeface="+mn-lt"/>
              </a:rPr>
              <a:t>ælg </a:t>
            </a:r>
            <a:r>
              <a:rPr lang="da-DK" sz="900" b="1" noProof="1">
                <a:solidFill>
                  <a:srgbClr val="464646"/>
                </a:solidFill>
                <a:latin typeface="+mn-lt"/>
              </a:rPr>
              <a:t>Anvend på alle</a:t>
            </a:r>
            <a:endParaRPr lang="da-DK" sz="900" noProof="1">
              <a:solidFill>
                <a:srgbClr val="464646"/>
              </a:solidFill>
              <a:latin typeface="+mn-lt"/>
            </a:endParaRPr>
          </a:p>
        </p:txBody>
      </p:sp>
      <p:sp>
        <p:nvSpPr>
          <p:cNvPr id="19" name="Afrundet rektangel 26">
            <a:extLst>
              <a:ext uri="{FF2B5EF4-FFF2-40B4-BE49-F238E27FC236}">
                <a16:creationId xmlns:a16="http://schemas.microsoft.com/office/drawing/2014/main" id="{B6C2F1E9-030A-4603-9C2A-5EBC27B925C4}"/>
              </a:ext>
            </a:extLst>
          </p:cNvPr>
          <p:cNvSpPr/>
          <p:nvPr userDrawn="1"/>
        </p:nvSpPr>
        <p:spPr>
          <a:xfrm>
            <a:off x="-1776982" y="6315501"/>
            <a:ext cx="1235137" cy="23790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dirty="0">
              <a:solidFill>
                <a:schemeClr val="tx1"/>
              </a:solidFill>
            </a:endParaRPr>
          </a:p>
        </p:txBody>
      </p:sp>
      <p:sp>
        <p:nvSpPr>
          <p:cNvPr id="20" name="Afrundet rektangel 27">
            <a:extLst>
              <a:ext uri="{FF2B5EF4-FFF2-40B4-BE49-F238E27FC236}">
                <a16:creationId xmlns:a16="http://schemas.microsoft.com/office/drawing/2014/main" id="{8445A733-9797-4E5A-853E-86CD1A054E95}"/>
              </a:ext>
            </a:extLst>
          </p:cNvPr>
          <p:cNvSpPr/>
          <p:nvPr userDrawn="1"/>
        </p:nvSpPr>
        <p:spPr>
          <a:xfrm>
            <a:off x="-541845" y="5341703"/>
            <a:ext cx="380143" cy="166853"/>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dirty="0">
              <a:solidFill>
                <a:schemeClr val="tx1"/>
              </a:solidFill>
            </a:endParaRPr>
          </a:p>
        </p:txBody>
      </p:sp>
      <p:grpSp>
        <p:nvGrpSpPr>
          <p:cNvPr id="22" name="Gruppe 21">
            <a:extLst>
              <a:ext uri="{FF2B5EF4-FFF2-40B4-BE49-F238E27FC236}">
                <a16:creationId xmlns:a16="http://schemas.microsoft.com/office/drawing/2014/main" id="{473BB988-2445-4C11-BF23-80308D7FAB90}"/>
              </a:ext>
            </a:extLst>
          </p:cNvPr>
          <p:cNvGrpSpPr/>
          <p:nvPr userDrawn="1"/>
        </p:nvGrpSpPr>
        <p:grpSpPr>
          <a:xfrm>
            <a:off x="9998628" y="1"/>
            <a:ext cx="2137272" cy="3220867"/>
            <a:chOff x="12306004" y="0"/>
            <a:chExt cx="2630488" cy="3220867"/>
          </a:xfrm>
        </p:grpSpPr>
        <p:sp>
          <p:nvSpPr>
            <p:cNvPr id="23" name="AutoShape 4">
              <a:extLst>
                <a:ext uri="{FF2B5EF4-FFF2-40B4-BE49-F238E27FC236}">
                  <a16:creationId xmlns:a16="http://schemas.microsoft.com/office/drawing/2014/main" id="{6DE79676-DC53-4DA4-807A-4F4D9A03C95C}"/>
                </a:ext>
              </a:extLst>
            </p:cNvPr>
            <p:cNvSpPr>
              <a:spLocks/>
            </p:cNvSpPr>
            <p:nvPr userDrawn="1"/>
          </p:nvSpPr>
          <p:spPr bwMode="gray">
            <a:xfrm>
              <a:off x="12306005" y="0"/>
              <a:ext cx="26304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spAutoFit/>
            </a:bodyPr>
            <a:lstStyle/>
            <a:p>
              <a:pPr algn="l" defTabSz="457200">
                <a:tabLst>
                  <a:tab pos="177800" algn="l"/>
                </a:tabLst>
                <a:defRPr/>
              </a:pPr>
              <a:r>
                <a:rPr lang="da-DK" sz="900" b="1" dirty="0">
                  <a:solidFill>
                    <a:srgbClr val="464646"/>
                  </a:solidFill>
                  <a:cs typeface="Arial" charset="0"/>
                </a:rPr>
                <a:t>Vis hjælpelinjer som hjælper ved </a:t>
              </a:r>
              <a:br>
                <a:rPr lang="da-DK" sz="900" b="1" dirty="0">
                  <a:solidFill>
                    <a:srgbClr val="464646"/>
                  </a:solidFill>
                  <a:cs typeface="Arial" charset="0"/>
                </a:rPr>
              </a:br>
              <a:r>
                <a:rPr lang="da-DK" sz="900" b="1" dirty="0">
                  <a:solidFill>
                    <a:srgbClr val="464646"/>
                  </a:solidFill>
                  <a:cs typeface="Arial" charset="0"/>
                </a:rPr>
                <a:t>placering af objekter</a:t>
              </a:r>
            </a:p>
            <a:p>
              <a:pPr algn="l" defTabSz="457200">
                <a:tabLst>
                  <a:tab pos="177800" algn="l"/>
                </a:tabLst>
                <a:defRPr/>
              </a:pPr>
              <a:r>
                <a:rPr lang="da-DK" sz="900" b="1" dirty="0">
                  <a:solidFill>
                    <a:srgbClr val="464646"/>
                  </a:solidFill>
                  <a:cs typeface="Arial" charset="0"/>
                </a:rPr>
                <a:t>1.</a:t>
              </a:r>
              <a:r>
                <a:rPr lang="da-DK" sz="900" dirty="0">
                  <a:solidFill>
                    <a:srgbClr val="464646"/>
                  </a:solidFill>
                  <a:cs typeface="Arial" charset="0"/>
                </a:rPr>
                <a:t> Højre klik udenfor slidet og vælg </a:t>
              </a:r>
              <a:br>
                <a:rPr lang="da-DK" sz="900" dirty="0">
                  <a:solidFill>
                    <a:srgbClr val="464646"/>
                  </a:solidFill>
                  <a:cs typeface="Arial" charset="0"/>
                </a:rPr>
              </a:br>
              <a:r>
                <a:rPr lang="da-DK" sz="900" b="1" dirty="0">
                  <a:solidFill>
                    <a:srgbClr val="464646"/>
                  </a:solidFill>
                  <a:cs typeface="Arial" charset="0"/>
                </a:rPr>
                <a:t>Gitter og hjælpelinjer</a:t>
              </a:r>
            </a:p>
            <a:p>
              <a:pPr marL="0" indent="0" algn="l" defTabSz="457200">
                <a:buFontTx/>
                <a:buNone/>
                <a:tabLst>
                  <a:tab pos="177800" algn="l"/>
                </a:tabLst>
                <a:defRPr/>
              </a:pPr>
              <a:r>
                <a:rPr lang="da-DK" sz="900" b="1" dirty="0">
                  <a:solidFill>
                    <a:srgbClr val="464646"/>
                  </a:solidFill>
                  <a:cs typeface="Arial" charset="0"/>
                </a:rPr>
                <a:t>2. </a:t>
              </a:r>
              <a:r>
                <a:rPr lang="da-DK" sz="900" dirty="0">
                  <a:solidFill>
                    <a:srgbClr val="464646"/>
                  </a:solidFill>
                  <a:cs typeface="Arial" charset="0"/>
                </a:rPr>
                <a:t>Sæt hak ved </a:t>
              </a:r>
              <a:br>
                <a:rPr lang="da-DK" sz="900" dirty="0">
                  <a:solidFill>
                    <a:srgbClr val="464646"/>
                  </a:solidFill>
                  <a:cs typeface="Arial" charset="0"/>
                </a:rPr>
              </a:br>
              <a:r>
                <a:rPr lang="da-DK" sz="900" b="1" dirty="0">
                  <a:solidFill>
                    <a:srgbClr val="464646"/>
                  </a:solidFill>
                  <a:cs typeface="Arial" charset="0"/>
                </a:rPr>
                <a:t>Vis tegnehjælpelinjer</a:t>
              </a:r>
              <a:r>
                <a:rPr lang="da-DK" sz="900" b="1" baseline="0" dirty="0">
                  <a:solidFill>
                    <a:srgbClr val="464646"/>
                  </a:solidFill>
                  <a:cs typeface="Arial" charset="0"/>
                </a:rPr>
                <a:t> </a:t>
              </a:r>
              <a:r>
                <a:rPr lang="da-DK" sz="900" b="1" dirty="0">
                  <a:solidFill>
                    <a:srgbClr val="464646"/>
                  </a:solidFill>
                  <a:cs typeface="Arial" charset="0"/>
                </a:rPr>
                <a:t>på skærmen</a:t>
              </a:r>
            </a:p>
            <a:p>
              <a:pPr marL="0" indent="0" algn="l" defTabSz="457200">
                <a:buFontTx/>
                <a:buNone/>
                <a:tabLst>
                  <a:tab pos="177800" algn="l"/>
                </a:tabLst>
                <a:defRPr/>
              </a:pPr>
              <a:r>
                <a:rPr lang="da-DK" sz="900" b="1" dirty="0">
                  <a:solidFill>
                    <a:srgbClr val="464646"/>
                  </a:solidFill>
                  <a:cs typeface="Arial" charset="0"/>
                </a:rPr>
                <a:t>3. </a:t>
              </a:r>
              <a:r>
                <a:rPr lang="da-DK" sz="900" dirty="0">
                  <a:solidFill>
                    <a:srgbClr val="464646"/>
                  </a:solidFill>
                  <a:cs typeface="Arial" charset="0"/>
                </a:rPr>
                <a:t>Sæt hak ved </a:t>
              </a:r>
              <a:r>
                <a:rPr lang="da-DK" sz="900" b="1" dirty="0">
                  <a:solidFill>
                    <a:srgbClr val="464646"/>
                  </a:solidFill>
                  <a:cs typeface="Arial" charset="0"/>
                </a:rPr>
                <a:t>Fastgør objekter til gitter </a:t>
              </a:r>
              <a:br>
                <a:rPr lang="da-DK" sz="900" b="1" dirty="0">
                  <a:solidFill>
                    <a:srgbClr val="464646"/>
                  </a:solidFill>
                  <a:cs typeface="Arial" charset="0"/>
                </a:rPr>
              </a:br>
              <a:r>
                <a:rPr lang="da-DK" sz="900" b="0" dirty="0">
                  <a:solidFill>
                    <a:srgbClr val="464646"/>
                  </a:solidFill>
                  <a:cs typeface="Arial" charset="0"/>
                </a:rPr>
                <a:t>og </a:t>
              </a:r>
              <a:r>
                <a:rPr lang="da-DK" sz="900" b="1" dirty="0">
                  <a:solidFill>
                    <a:srgbClr val="464646"/>
                  </a:solidFill>
                  <a:cs typeface="Arial" charset="0"/>
                </a:rPr>
                <a:t>Fastgør objekter til</a:t>
              </a:r>
              <a:r>
                <a:rPr lang="da-DK" sz="900" b="1" baseline="0" dirty="0">
                  <a:solidFill>
                    <a:srgbClr val="464646"/>
                  </a:solidFill>
                  <a:cs typeface="Arial" charset="0"/>
                </a:rPr>
                <a:t> andre objekter</a:t>
              </a:r>
              <a:endParaRPr lang="da-DK" sz="900" b="1" dirty="0">
                <a:solidFill>
                  <a:srgbClr val="464646"/>
                </a:solidFill>
                <a:cs typeface="Arial" charset="0"/>
              </a:endParaRPr>
            </a:p>
            <a:p>
              <a:pPr marL="0" indent="0" algn="l" defTabSz="457200">
                <a:buFontTx/>
                <a:buNone/>
                <a:tabLst>
                  <a:tab pos="177800" algn="l"/>
                </a:tabLst>
                <a:defRPr/>
              </a:pPr>
              <a:r>
                <a:rPr lang="da-DK" sz="900" b="1" dirty="0">
                  <a:solidFill>
                    <a:srgbClr val="464646"/>
                  </a:solidFill>
                  <a:cs typeface="Arial" charset="0"/>
                </a:rPr>
                <a:t>4. </a:t>
              </a:r>
              <a:r>
                <a:rPr lang="da-DK" sz="900" dirty="0">
                  <a:solidFill>
                    <a:srgbClr val="464646"/>
                  </a:solidFill>
                  <a:cs typeface="Arial" charset="0"/>
                </a:rPr>
                <a:t>Vælg </a:t>
              </a:r>
              <a:r>
                <a:rPr lang="da-DK" sz="900" b="1" dirty="0">
                  <a:solidFill>
                    <a:srgbClr val="464646"/>
                  </a:solidFill>
                  <a:cs typeface="Arial" charset="0"/>
                </a:rPr>
                <a:t>OK</a:t>
              </a:r>
              <a:r>
                <a:rPr lang="da-DK" sz="900" dirty="0">
                  <a:solidFill>
                    <a:srgbClr val="464646"/>
                  </a:solidFill>
                  <a:cs typeface="Arial" charset="0"/>
                </a:rPr>
                <a:t> </a:t>
              </a:r>
            </a:p>
          </p:txBody>
        </p:sp>
        <p:grpSp>
          <p:nvGrpSpPr>
            <p:cNvPr id="24" name="Gruppe 23">
              <a:extLst>
                <a:ext uri="{FF2B5EF4-FFF2-40B4-BE49-F238E27FC236}">
                  <a16:creationId xmlns:a16="http://schemas.microsoft.com/office/drawing/2014/main" id="{C4BFB322-4BF7-4B23-B930-04CB773A5873}"/>
                </a:ext>
              </a:extLst>
            </p:cNvPr>
            <p:cNvGrpSpPr/>
            <p:nvPr userDrawn="1"/>
          </p:nvGrpSpPr>
          <p:grpSpPr>
            <a:xfrm>
              <a:off x="12306004" y="1405109"/>
              <a:ext cx="2084759" cy="1815758"/>
              <a:chOff x="12306004" y="1231106"/>
              <a:chExt cx="2084759" cy="1815758"/>
            </a:xfrm>
          </p:grpSpPr>
          <p:pic>
            <p:nvPicPr>
              <p:cNvPr id="25" name="Picture 4">
                <a:extLst>
                  <a:ext uri="{FF2B5EF4-FFF2-40B4-BE49-F238E27FC236}">
                    <a16:creationId xmlns:a16="http://schemas.microsoft.com/office/drawing/2014/main" id="{DC40902E-AED8-4E4C-AF7D-A9FD337CF7B6}"/>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306004" y="1231106"/>
                <a:ext cx="2084759" cy="18157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Afrundet rektangel 32">
                <a:extLst>
                  <a:ext uri="{FF2B5EF4-FFF2-40B4-BE49-F238E27FC236}">
                    <a16:creationId xmlns:a16="http://schemas.microsoft.com/office/drawing/2014/main" id="{37C132F3-CE8B-4B73-B128-8F6AA361AD4C}"/>
                  </a:ext>
                </a:extLst>
              </p:cNvPr>
              <p:cNvSpPr/>
              <p:nvPr userDrawn="1"/>
            </p:nvSpPr>
            <p:spPr>
              <a:xfrm>
                <a:off x="12354935" y="2435591"/>
                <a:ext cx="1352637" cy="210691"/>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dirty="0">
                  <a:solidFill>
                    <a:schemeClr val="tx1"/>
                  </a:solidFill>
                </a:endParaRPr>
              </a:p>
            </p:txBody>
          </p:sp>
          <p:sp>
            <p:nvSpPr>
              <p:cNvPr id="27" name="Afrundet rektangel 33">
                <a:extLst>
                  <a:ext uri="{FF2B5EF4-FFF2-40B4-BE49-F238E27FC236}">
                    <a16:creationId xmlns:a16="http://schemas.microsoft.com/office/drawing/2014/main" id="{F345F76D-4F5A-4E3E-9E97-DDE30C0692FB}"/>
                  </a:ext>
                </a:extLst>
              </p:cNvPr>
              <p:cNvSpPr/>
              <p:nvPr userDrawn="1"/>
            </p:nvSpPr>
            <p:spPr>
              <a:xfrm>
                <a:off x="12397776" y="1605467"/>
                <a:ext cx="1352637" cy="274134"/>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1800" dirty="0">
                  <a:solidFill>
                    <a:schemeClr val="tx1"/>
                  </a:solidFill>
                </a:endParaRPr>
              </a:p>
            </p:txBody>
          </p:sp>
        </p:grpSp>
      </p:grpSp>
    </p:spTree>
    <p:extLst>
      <p:ext uri="{BB962C8B-B14F-4D97-AF65-F5344CB8AC3E}">
        <p14:creationId xmlns:p14="http://schemas.microsoft.com/office/powerpoint/2010/main" val="342242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el og indhold + ikon">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CE56B84-887C-4EC9-BAB8-808341CCF6E5}"/>
              </a:ext>
            </a:extLst>
          </p:cNvPr>
          <p:cNvSpPr>
            <a:spLocks noGrp="1"/>
          </p:cNvSpPr>
          <p:nvPr>
            <p:ph type="title"/>
          </p:nvPr>
        </p:nvSpPr>
        <p:spPr/>
        <p:txBody>
          <a:bodyPr/>
          <a:lstStyle/>
          <a:p>
            <a:r>
              <a:rPr lang="da-DK"/>
              <a:t>Klik for at redigere i master</a:t>
            </a:r>
            <a:endParaRPr lang="da-DK" dirty="0"/>
          </a:p>
        </p:txBody>
      </p:sp>
      <p:sp>
        <p:nvSpPr>
          <p:cNvPr id="4" name="Pladsholder til tekst 3">
            <a:extLst>
              <a:ext uri="{FF2B5EF4-FFF2-40B4-BE49-F238E27FC236}">
                <a16:creationId xmlns:a16="http://schemas.microsoft.com/office/drawing/2014/main" id="{8591A29E-DBA3-4B1A-818A-569AF601FB8F}"/>
              </a:ext>
            </a:extLst>
          </p:cNvPr>
          <p:cNvSpPr>
            <a:spLocks noGrp="1"/>
          </p:cNvSpPr>
          <p:nvPr>
            <p:ph type="body" sz="quarter" idx="18"/>
          </p:nvPr>
        </p:nvSpPr>
        <p:spPr>
          <a:xfrm>
            <a:off x="593328" y="1876425"/>
            <a:ext cx="5762250" cy="4038600"/>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4" name="Footer Placeholder 13"/>
          <p:cNvSpPr>
            <a:spLocks noGrp="1"/>
          </p:cNvSpPr>
          <p:nvPr>
            <p:ph type="ftr" sz="quarter" idx="15"/>
          </p:nvPr>
        </p:nvSpPr>
        <p:spPr/>
        <p:txBody>
          <a:bodyPr/>
          <a:lstStyle/>
          <a:p>
            <a:endParaRPr lang="da-DK" dirty="0"/>
          </a:p>
        </p:txBody>
      </p:sp>
      <p:sp>
        <p:nvSpPr>
          <p:cNvPr id="15" name="Slide Number Placeholder 14"/>
          <p:cNvSpPr>
            <a:spLocks noGrp="1"/>
          </p:cNvSpPr>
          <p:nvPr>
            <p:ph type="sldNum" sz="quarter" idx="16"/>
          </p:nvPr>
        </p:nvSpPr>
        <p:spPr/>
        <p:txBody>
          <a:bodyPr/>
          <a:lstStyle/>
          <a:p>
            <a:pPr algn="l"/>
            <a:r>
              <a:rPr lang="da-DK" dirty="0"/>
              <a:t>Side </a:t>
            </a:r>
            <a:fld id="{24C8C45C-947F-4981-8B3F-4F32E973C901}" type="slidenum">
              <a:rPr lang="da-DK" smtClean="0"/>
              <a:pPr algn="l"/>
              <a:t>‹nr.›</a:t>
            </a:fld>
            <a:endParaRPr lang="da-DK" dirty="0"/>
          </a:p>
        </p:txBody>
      </p:sp>
      <p:sp>
        <p:nvSpPr>
          <p:cNvPr id="13" name="Date Placeholder 12" hidden="1"/>
          <p:cNvSpPr>
            <a:spLocks noGrp="1"/>
          </p:cNvSpPr>
          <p:nvPr>
            <p:ph type="dt" sz="half" idx="14"/>
          </p:nvPr>
        </p:nvSpPr>
        <p:spPr/>
        <p:txBody>
          <a:bodyPr/>
          <a:lstStyle/>
          <a:p>
            <a:endParaRPr lang="da-DK" dirty="0"/>
          </a:p>
        </p:txBody>
      </p:sp>
      <p:sp>
        <p:nvSpPr>
          <p:cNvPr id="8" name="Picture Placeholder 4">
            <a:extLst>
              <a:ext uri="{FF2B5EF4-FFF2-40B4-BE49-F238E27FC236}">
                <a16:creationId xmlns:a16="http://schemas.microsoft.com/office/drawing/2014/main" id="{468B038E-4FBA-4E85-A439-F6BCDF8F6B67}"/>
              </a:ext>
            </a:extLst>
          </p:cNvPr>
          <p:cNvSpPr>
            <a:spLocks noGrp="1"/>
          </p:cNvSpPr>
          <p:nvPr>
            <p:ph type="pic" sz="quarter" idx="17" hasCustomPrompt="1"/>
          </p:nvPr>
        </p:nvSpPr>
        <p:spPr>
          <a:xfrm>
            <a:off x="6502275" y="2458800"/>
            <a:ext cx="2808000" cy="3456000"/>
          </a:xfrm>
        </p:spPr>
        <p:txBody>
          <a:bodyPr tIns="108000" anchor="t" anchorCtr="0"/>
          <a:lstStyle>
            <a:lvl1pPr marL="0" indent="0" algn="ctr">
              <a:buNone/>
              <a:defRPr sz="1400">
                <a:solidFill>
                  <a:schemeClr val="tx1"/>
                </a:solidFill>
              </a:defRPr>
            </a:lvl1pPr>
          </a:lstStyle>
          <a:p>
            <a:r>
              <a:rPr lang="da-DK" dirty="0"/>
              <a:t>Klik på rammen og klik bagefter på indsæt billede fra fil</a:t>
            </a:r>
          </a:p>
        </p:txBody>
      </p:sp>
    </p:spTree>
    <p:extLst>
      <p:ext uri="{BB962C8B-B14F-4D97-AF65-F5344CB8AC3E}">
        <p14:creationId xmlns:p14="http://schemas.microsoft.com/office/powerpoint/2010/main" val="3134372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el og indhold + ikon ">
    <p:spTree>
      <p:nvGrpSpPr>
        <p:cNvPr id="1" name=""/>
        <p:cNvGrpSpPr/>
        <p:nvPr/>
      </p:nvGrpSpPr>
      <p:grpSpPr>
        <a:xfrm>
          <a:off x="0" y="0"/>
          <a:ext cx="0" cy="0"/>
          <a:chOff x="0" y="0"/>
          <a:chExt cx="0" cy="0"/>
        </a:xfrm>
      </p:grpSpPr>
      <p:sp>
        <p:nvSpPr>
          <p:cNvPr id="8" name="Baggrund"/>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2" name="Title 1"/>
          <p:cNvSpPr>
            <a:spLocks noGrp="1"/>
          </p:cNvSpPr>
          <p:nvPr>
            <p:ph type="title"/>
          </p:nvPr>
        </p:nvSpPr>
        <p:spPr/>
        <p:txBody>
          <a:bodyPr/>
          <a:lstStyle>
            <a:lvl1pPr>
              <a:defRPr>
                <a:solidFill>
                  <a:schemeClr val="bg1"/>
                </a:solidFill>
              </a:defRPr>
            </a:lvl1pPr>
          </a:lstStyle>
          <a:p>
            <a:r>
              <a:rPr lang="da-DK"/>
              <a:t>Klik for at redigere i master</a:t>
            </a:r>
            <a:endParaRPr lang="da-DK" noProof="0" dirty="0"/>
          </a:p>
        </p:txBody>
      </p:sp>
      <p:sp>
        <p:nvSpPr>
          <p:cNvPr id="4" name="Footer Placeholder 3"/>
          <p:cNvSpPr>
            <a:spLocks noGrp="1"/>
          </p:cNvSpPr>
          <p:nvPr>
            <p:ph type="ftr" sz="quarter" idx="15"/>
          </p:nvPr>
        </p:nvSpPr>
        <p:spPr/>
        <p:txBody>
          <a:bodyPr/>
          <a:lstStyle/>
          <a:p>
            <a:endParaRPr lang="da-DK" dirty="0"/>
          </a:p>
        </p:txBody>
      </p:sp>
      <p:sp>
        <p:nvSpPr>
          <p:cNvPr id="5" name="Slide Number Placeholder 4"/>
          <p:cNvSpPr>
            <a:spLocks noGrp="1"/>
          </p:cNvSpPr>
          <p:nvPr>
            <p:ph type="sldNum" sz="quarter" idx="16"/>
          </p:nvPr>
        </p:nvSpPr>
        <p:spPr/>
        <p:txBody>
          <a:bodyPr/>
          <a:lstStyle/>
          <a:p>
            <a:pPr algn="l"/>
            <a:r>
              <a:rPr lang="da-DK" dirty="0"/>
              <a:t>Side </a:t>
            </a:r>
            <a:fld id="{24C8C45C-947F-4981-8B3F-4F32E973C901}" type="slidenum">
              <a:rPr lang="da-DK" smtClean="0"/>
              <a:pPr algn="l"/>
              <a:t>‹nr.›</a:t>
            </a:fld>
            <a:endParaRPr lang="da-DK" dirty="0"/>
          </a:p>
        </p:txBody>
      </p:sp>
      <p:sp>
        <p:nvSpPr>
          <p:cNvPr id="3" name="Date Placeholder 2" hidden="1"/>
          <p:cNvSpPr>
            <a:spLocks noGrp="1"/>
          </p:cNvSpPr>
          <p:nvPr>
            <p:ph type="dt" sz="half" idx="14"/>
          </p:nvPr>
        </p:nvSpPr>
        <p:spPr/>
        <p:txBody>
          <a:bodyPr/>
          <a:lstStyle/>
          <a:p>
            <a:endParaRPr lang="da-DK" dirty="0"/>
          </a:p>
        </p:txBody>
      </p:sp>
      <p:sp>
        <p:nvSpPr>
          <p:cNvPr id="10" name="Picture Placeholder 4">
            <a:extLst>
              <a:ext uri="{FF2B5EF4-FFF2-40B4-BE49-F238E27FC236}">
                <a16:creationId xmlns:a16="http://schemas.microsoft.com/office/drawing/2014/main" id="{346B4166-7A89-4CD5-9E70-34C8FC121A4F}"/>
              </a:ext>
            </a:extLst>
          </p:cNvPr>
          <p:cNvSpPr>
            <a:spLocks noGrp="1"/>
          </p:cNvSpPr>
          <p:nvPr>
            <p:ph type="pic" sz="quarter" idx="17" hasCustomPrompt="1"/>
          </p:nvPr>
        </p:nvSpPr>
        <p:spPr>
          <a:xfrm>
            <a:off x="6502275" y="2458800"/>
            <a:ext cx="2808000" cy="3456000"/>
          </a:xfrm>
        </p:spPr>
        <p:txBody>
          <a:bodyPr tIns="108000" anchor="t" anchorCtr="0"/>
          <a:lstStyle>
            <a:lvl1pPr marL="0" indent="0" algn="ctr">
              <a:buNone/>
              <a:defRPr sz="1400">
                <a:solidFill>
                  <a:schemeClr val="bg1"/>
                </a:solidFill>
              </a:defRPr>
            </a:lvl1pPr>
          </a:lstStyle>
          <a:p>
            <a:r>
              <a:rPr lang="da-DK" dirty="0"/>
              <a:t>Klik på rammen og indsæt ikon fra Ikon siden</a:t>
            </a:r>
          </a:p>
        </p:txBody>
      </p:sp>
      <p:sp>
        <p:nvSpPr>
          <p:cNvPr id="7" name="Pladsholder til tekst 6">
            <a:extLst>
              <a:ext uri="{FF2B5EF4-FFF2-40B4-BE49-F238E27FC236}">
                <a16:creationId xmlns:a16="http://schemas.microsoft.com/office/drawing/2014/main" id="{AFE76902-DE98-42CE-976D-9B906AEF9581}"/>
              </a:ext>
            </a:extLst>
          </p:cNvPr>
          <p:cNvSpPr>
            <a:spLocks noGrp="1"/>
          </p:cNvSpPr>
          <p:nvPr>
            <p:ph type="body" sz="quarter" idx="18"/>
          </p:nvPr>
        </p:nvSpPr>
        <p:spPr>
          <a:xfrm>
            <a:off x="593327" y="1876425"/>
            <a:ext cx="5762250" cy="40386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vl8pPr>
              <a:defRPr>
                <a:solidFill>
                  <a:schemeClr val="bg1"/>
                </a:solidFill>
              </a:defRPr>
            </a:lvl8pPr>
            <a:lvl9pPr>
              <a:defRPr>
                <a:solidFill>
                  <a:schemeClr val="bg1"/>
                </a:solidFill>
              </a:defRPr>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32666527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d tekstspalte - smalt billede">
    <p:spTree>
      <p:nvGrpSpPr>
        <p:cNvPr id="1" name=""/>
        <p:cNvGrpSpPr/>
        <p:nvPr/>
      </p:nvGrpSpPr>
      <p:grpSpPr>
        <a:xfrm>
          <a:off x="0" y="0"/>
          <a:ext cx="0" cy="0"/>
          <a:chOff x="0" y="0"/>
          <a:chExt cx="0" cy="0"/>
        </a:xfrm>
      </p:grpSpPr>
      <p:sp>
        <p:nvSpPr>
          <p:cNvPr id="9" name="Picture Placeholder 3"/>
          <p:cNvSpPr>
            <a:spLocks noGrp="1"/>
          </p:cNvSpPr>
          <p:nvPr>
            <p:ph type="pic" sz="quarter" idx="14"/>
          </p:nvPr>
        </p:nvSpPr>
        <p:spPr>
          <a:xfrm>
            <a:off x="6532632" y="1876425"/>
            <a:ext cx="2778750" cy="4038600"/>
          </a:xfrm>
        </p:spPr>
        <p:txBody>
          <a:bodyPr tIns="720000" anchor="ctr" anchorCtr="0"/>
          <a:lstStyle>
            <a:lvl1pPr marL="0" indent="0" algn="ctr">
              <a:buNone/>
              <a:defRPr sz="1400">
                <a:solidFill>
                  <a:schemeClr val="tx1"/>
                </a:solidFill>
              </a:defRPr>
            </a:lvl1pPr>
          </a:lstStyle>
          <a:p>
            <a:r>
              <a:rPr lang="da-DK"/>
              <a:t>Klik på ikonet for at tilføje et billede</a:t>
            </a:r>
            <a:endParaRPr lang="da-DK" dirty="0"/>
          </a:p>
        </p:txBody>
      </p:sp>
      <p:sp>
        <p:nvSpPr>
          <p:cNvPr id="11" name="Footer Placeholder 10"/>
          <p:cNvSpPr>
            <a:spLocks noGrp="1"/>
          </p:cNvSpPr>
          <p:nvPr>
            <p:ph type="ftr" sz="quarter" idx="16"/>
          </p:nvPr>
        </p:nvSpPr>
        <p:spPr/>
        <p:txBody>
          <a:bodyPr/>
          <a:lstStyle/>
          <a:p>
            <a:endParaRPr lang="da-DK" dirty="0"/>
          </a:p>
        </p:txBody>
      </p:sp>
      <p:sp>
        <p:nvSpPr>
          <p:cNvPr id="12" name="Slide Number Placeholder 11"/>
          <p:cNvSpPr>
            <a:spLocks noGrp="1"/>
          </p:cNvSpPr>
          <p:nvPr>
            <p:ph type="sldNum" sz="quarter" idx="17"/>
          </p:nvPr>
        </p:nvSpPr>
        <p:spPr/>
        <p:txBody>
          <a:bodyPr/>
          <a:lstStyle/>
          <a:p>
            <a:pPr algn="l"/>
            <a:r>
              <a:rPr lang="da-DK" dirty="0"/>
              <a:t>Side </a:t>
            </a:r>
            <a:fld id="{24C8C45C-947F-4981-8B3F-4F32E973C901}" type="slidenum">
              <a:rPr lang="da-DK" smtClean="0"/>
              <a:pPr algn="l"/>
              <a:t>‹nr.›</a:t>
            </a:fld>
            <a:endParaRPr lang="da-DK" dirty="0"/>
          </a:p>
        </p:txBody>
      </p:sp>
      <p:sp>
        <p:nvSpPr>
          <p:cNvPr id="10" name="Date Placeholder 9" hidden="1"/>
          <p:cNvSpPr>
            <a:spLocks noGrp="1"/>
          </p:cNvSpPr>
          <p:nvPr>
            <p:ph type="dt" sz="half" idx="15"/>
          </p:nvPr>
        </p:nvSpPr>
        <p:spPr/>
        <p:txBody>
          <a:bodyPr/>
          <a:lstStyle/>
          <a:p>
            <a:endParaRPr lang="da-DK" dirty="0"/>
          </a:p>
        </p:txBody>
      </p:sp>
      <p:sp>
        <p:nvSpPr>
          <p:cNvPr id="3" name="Titel 2">
            <a:extLst>
              <a:ext uri="{FF2B5EF4-FFF2-40B4-BE49-F238E27FC236}">
                <a16:creationId xmlns:a16="http://schemas.microsoft.com/office/drawing/2014/main" id="{78AA85DB-EB3B-4D7E-AC47-AF16FC55E2BE}"/>
              </a:ext>
            </a:extLst>
          </p:cNvPr>
          <p:cNvSpPr>
            <a:spLocks noGrp="1"/>
          </p:cNvSpPr>
          <p:nvPr>
            <p:ph type="title"/>
          </p:nvPr>
        </p:nvSpPr>
        <p:spPr/>
        <p:txBody>
          <a:bodyPr/>
          <a:lstStyle/>
          <a:p>
            <a:r>
              <a:rPr lang="da-DK"/>
              <a:t>Klik for at redigere i master</a:t>
            </a:r>
            <a:endParaRPr lang="da-DK" dirty="0"/>
          </a:p>
        </p:txBody>
      </p:sp>
      <p:sp>
        <p:nvSpPr>
          <p:cNvPr id="13" name="TextBox 5">
            <a:extLst>
              <a:ext uri="{FF2B5EF4-FFF2-40B4-BE49-F238E27FC236}">
                <a16:creationId xmlns:a16="http://schemas.microsoft.com/office/drawing/2014/main" id="{344FB442-AF86-450D-AF67-7927B4ADDB2B}"/>
              </a:ext>
            </a:extLst>
          </p:cNvPr>
          <p:cNvSpPr txBox="1">
            <a:spLocks noChangeArrowheads="1"/>
          </p:cNvSpPr>
          <p:nvPr userDrawn="1"/>
        </p:nvSpPr>
        <p:spPr bwMode="auto">
          <a:xfrm>
            <a:off x="-1702594" y="3577517"/>
            <a:ext cx="16187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a-DK" sz="900" b="1" dirty="0">
                <a:solidFill>
                  <a:srgbClr val="464646"/>
                </a:solidFill>
                <a:latin typeface="+mn-lt"/>
              </a:rPr>
              <a:t>Få skarpe billeder</a:t>
            </a:r>
            <a:br>
              <a:rPr lang="da-DK" sz="900" b="1" dirty="0">
                <a:solidFill>
                  <a:srgbClr val="464646"/>
                </a:solidFill>
                <a:latin typeface="+mn-lt"/>
              </a:rPr>
            </a:br>
            <a:r>
              <a:rPr lang="da-DK" sz="900" b="0" dirty="0">
                <a:solidFill>
                  <a:srgbClr val="464646"/>
                </a:solidFill>
                <a:latin typeface="+mn-lt"/>
              </a:rPr>
              <a:t>Vælg billede</a:t>
            </a:r>
            <a:r>
              <a:rPr lang="da-DK" sz="900" b="0" baseline="0" dirty="0">
                <a:solidFill>
                  <a:srgbClr val="464646"/>
                </a:solidFill>
                <a:latin typeface="+mn-lt"/>
              </a:rPr>
              <a:t> </a:t>
            </a:r>
            <a:r>
              <a:rPr lang="da-DK" sz="900" b="0" dirty="0">
                <a:solidFill>
                  <a:srgbClr val="464646"/>
                </a:solidFill>
                <a:latin typeface="+mn-lt"/>
              </a:rPr>
              <a:t>med minimum</a:t>
            </a:r>
          </a:p>
          <a:p>
            <a:pPr algn="r" eaLnBrk="1" hangingPunct="1">
              <a:defRPr/>
            </a:pPr>
            <a:r>
              <a:rPr lang="da-DK" sz="900" b="0" kern="1200" dirty="0">
                <a:solidFill>
                  <a:srgbClr val="464646"/>
                </a:solidFill>
                <a:latin typeface="Arial" charset="0"/>
                <a:ea typeface="+mn-ea"/>
                <a:cs typeface="+mn-cs"/>
              </a:rPr>
              <a:t>883 x 1250 </a:t>
            </a:r>
            <a:r>
              <a:rPr lang="da-DK" sz="900" b="0" dirty="0">
                <a:solidFill>
                  <a:srgbClr val="464646"/>
                </a:solidFill>
                <a:latin typeface="+mn-lt"/>
              </a:rPr>
              <a:t>pixels</a:t>
            </a:r>
          </a:p>
        </p:txBody>
      </p:sp>
      <p:sp>
        <p:nvSpPr>
          <p:cNvPr id="4" name="Pladsholder til tekst 3">
            <a:extLst>
              <a:ext uri="{FF2B5EF4-FFF2-40B4-BE49-F238E27FC236}">
                <a16:creationId xmlns:a16="http://schemas.microsoft.com/office/drawing/2014/main" id="{E31ADD82-D0B6-41C2-9B7D-A954062E8107}"/>
              </a:ext>
            </a:extLst>
          </p:cNvPr>
          <p:cNvSpPr>
            <a:spLocks noGrp="1"/>
          </p:cNvSpPr>
          <p:nvPr>
            <p:ph type="body" sz="quarter" idx="18"/>
          </p:nvPr>
        </p:nvSpPr>
        <p:spPr>
          <a:xfrm>
            <a:off x="593327" y="1876425"/>
            <a:ext cx="5762250" cy="4038600"/>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7645205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og billede i samme bredde">
    <p:spTree>
      <p:nvGrpSpPr>
        <p:cNvPr id="1" name=""/>
        <p:cNvGrpSpPr/>
        <p:nvPr/>
      </p:nvGrpSpPr>
      <p:grpSpPr>
        <a:xfrm>
          <a:off x="0" y="0"/>
          <a:ext cx="0" cy="0"/>
          <a:chOff x="0" y="0"/>
          <a:chExt cx="0" cy="0"/>
        </a:xfrm>
      </p:grpSpPr>
      <p:sp>
        <p:nvSpPr>
          <p:cNvPr id="9" name="Picture Placeholder 33"/>
          <p:cNvSpPr>
            <a:spLocks noGrp="1"/>
          </p:cNvSpPr>
          <p:nvPr>
            <p:ph type="pic" sz="quarter" idx="14"/>
          </p:nvPr>
        </p:nvSpPr>
        <p:spPr>
          <a:xfrm>
            <a:off x="5040882" y="1876425"/>
            <a:ext cx="4270500" cy="4038600"/>
          </a:xfrm>
        </p:spPr>
        <p:txBody>
          <a:bodyPr tIns="720000" anchor="ctr" anchorCtr="0"/>
          <a:lstStyle>
            <a:lvl1pPr marL="0" indent="0" algn="ctr">
              <a:buNone/>
              <a:defRPr sz="1400">
                <a:solidFill>
                  <a:schemeClr val="tx1"/>
                </a:solidFill>
              </a:defRPr>
            </a:lvl1pPr>
          </a:lstStyle>
          <a:p>
            <a:r>
              <a:rPr lang="da-DK"/>
              <a:t>Klik på ikonet for at tilføje et billede</a:t>
            </a:r>
            <a:endParaRPr lang="da-DK" dirty="0"/>
          </a:p>
        </p:txBody>
      </p:sp>
      <p:sp>
        <p:nvSpPr>
          <p:cNvPr id="8" name="Footer Placeholder 7"/>
          <p:cNvSpPr>
            <a:spLocks noGrp="1"/>
          </p:cNvSpPr>
          <p:nvPr>
            <p:ph type="ftr" sz="quarter" idx="16"/>
          </p:nvPr>
        </p:nvSpPr>
        <p:spPr/>
        <p:txBody>
          <a:bodyPr/>
          <a:lstStyle/>
          <a:p>
            <a:endParaRPr lang="da-DK" dirty="0"/>
          </a:p>
        </p:txBody>
      </p:sp>
      <p:sp>
        <p:nvSpPr>
          <p:cNvPr id="10" name="Slide Number Placeholder 9"/>
          <p:cNvSpPr>
            <a:spLocks noGrp="1"/>
          </p:cNvSpPr>
          <p:nvPr>
            <p:ph type="sldNum" sz="quarter" idx="17"/>
          </p:nvPr>
        </p:nvSpPr>
        <p:spPr/>
        <p:txBody>
          <a:bodyPr/>
          <a:lstStyle/>
          <a:p>
            <a:pPr algn="l"/>
            <a:r>
              <a:rPr lang="da-DK" dirty="0"/>
              <a:t>Side </a:t>
            </a:r>
            <a:fld id="{24C8C45C-947F-4981-8B3F-4F32E973C901}" type="slidenum">
              <a:rPr lang="da-DK" smtClean="0"/>
              <a:pPr algn="l"/>
              <a:t>‹nr.›</a:t>
            </a:fld>
            <a:endParaRPr lang="da-DK" dirty="0"/>
          </a:p>
        </p:txBody>
      </p:sp>
      <p:sp>
        <p:nvSpPr>
          <p:cNvPr id="6" name="Date Placeholder 5" hidden="1"/>
          <p:cNvSpPr>
            <a:spLocks noGrp="1"/>
          </p:cNvSpPr>
          <p:nvPr>
            <p:ph type="dt" sz="half" idx="15"/>
          </p:nvPr>
        </p:nvSpPr>
        <p:spPr/>
        <p:txBody>
          <a:bodyPr/>
          <a:lstStyle/>
          <a:p>
            <a:endParaRPr lang="da-DK" dirty="0"/>
          </a:p>
        </p:txBody>
      </p:sp>
      <p:sp>
        <p:nvSpPr>
          <p:cNvPr id="3" name="Titel 2">
            <a:extLst>
              <a:ext uri="{FF2B5EF4-FFF2-40B4-BE49-F238E27FC236}">
                <a16:creationId xmlns:a16="http://schemas.microsoft.com/office/drawing/2014/main" id="{2A611A92-B80B-4C20-A9CC-D76DCD628D78}"/>
              </a:ext>
            </a:extLst>
          </p:cNvPr>
          <p:cNvSpPr>
            <a:spLocks noGrp="1"/>
          </p:cNvSpPr>
          <p:nvPr>
            <p:ph type="title"/>
          </p:nvPr>
        </p:nvSpPr>
        <p:spPr/>
        <p:txBody>
          <a:bodyPr/>
          <a:lstStyle/>
          <a:p>
            <a:r>
              <a:rPr lang="da-DK"/>
              <a:t>Klik for at redigere i master</a:t>
            </a:r>
            <a:endParaRPr lang="da-DK" dirty="0"/>
          </a:p>
        </p:txBody>
      </p:sp>
      <p:sp>
        <p:nvSpPr>
          <p:cNvPr id="11" name="TextBox 5">
            <a:extLst>
              <a:ext uri="{FF2B5EF4-FFF2-40B4-BE49-F238E27FC236}">
                <a16:creationId xmlns:a16="http://schemas.microsoft.com/office/drawing/2014/main" id="{3BEA2349-3C83-4DDF-B2FD-43C6DD8D877A}"/>
              </a:ext>
            </a:extLst>
          </p:cNvPr>
          <p:cNvSpPr txBox="1">
            <a:spLocks noChangeArrowheads="1"/>
          </p:cNvSpPr>
          <p:nvPr userDrawn="1"/>
        </p:nvSpPr>
        <p:spPr bwMode="auto">
          <a:xfrm>
            <a:off x="-1702594" y="3577517"/>
            <a:ext cx="161875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a-DK" sz="900" b="1" dirty="0">
                <a:solidFill>
                  <a:srgbClr val="464646"/>
                </a:solidFill>
                <a:latin typeface="+mn-lt"/>
              </a:rPr>
              <a:t>Få skarpe billeder</a:t>
            </a:r>
            <a:br>
              <a:rPr lang="da-DK" sz="900" b="1" dirty="0">
                <a:solidFill>
                  <a:srgbClr val="464646"/>
                </a:solidFill>
                <a:latin typeface="+mn-lt"/>
              </a:rPr>
            </a:br>
            <a:r>
              <a:rPr lang="da-DK" sz="900" b="0" dirty="0">
                <a:solidFill>
                  <a:srgbClr val="464646"/>
                </a:solidFill>
                <a:latin typeface="+mn-lt"/>
              </a:rPr>
              <a:t>Vælg billede</a:t>
            </a:r>
            <a:r>
              <a:rPr lang="da-DK" sz="900" b="0" baseline="0" dirty="0">
                <a:solidFill>
                  <a:srgbClr val="464646"/>
                </a:solidFill>
                <a:latin typeface="+mn-lt"/>
              </a:rPr>
              <a:t> </a:t>
            </a:r>
            <a:r>
              <a:rPr lang="da-DK" sz="900" b="0" dirty="0">
                <a:solidFill>
                  <a:srgbClr val="464646"/>
                </a:solidFill>
                <a:latin typeface="+mn-lt"/>
              </a:rPr>
              <a:t>med minimum</a:t>
            </a:r>
          </a:p>
          <a:p>
            <a:pPr algn="r" eaLnBrk="1" hangingPunct="1">
              <a:defRPr/>
            </a:pPr>
            <a:r>
              <a:rPr lang="da-DK" sz="900" b="0" kern="1200" dirty="0">
                <a:solidFill>
                  <a:srgbClr val="464646"/>
                </a:solidFill>
                <a:latin typeface="Arial" charset="0"/>
                <a:ea typeface="+mn-ea"/>
                <a:cs typeface="+mn-cs"/>
              </a:rPr>
              <a:t>1355 x 1250 </a:t>
            </a:r>
            <a:r>
              <a:rPr lang="da-DK" sz="900" b="0" dirty="0">
                <a:solidFill>
                  <a:srgbClr val="464646"/>
                </a:solidFill>
                <a:latin typeface="+mn-lt"/>
              </a:rPr>
              <a:t>pixels</a:t>
            </a:r>
          </a:p>
        </p:txBody>
      </p:sp>
      <p:sp>
        <p:nvSpPr>
          <p:cNvPr id="4" name="Pladsholder til tekst 3">
            <a:extLst>
              <a:ext uri="{FF2B5EF4-FFF2-40B4-BE49-F238E27FC236}">
                <a16:creationId xmlns:a16="http://schemas.microsoft.com/office/drawing/2014/main" id="{1031A638-44E8-46BE-8E86-03C5B079B4A4}"/>
              </a:ext>
            </a:extLst>
          </p:cNvPr>
          <p:cNvSpPr>
            <a:spLocks noGrp="1"/>
          </p:cNvSpPr>
          <p:nvPr>
            <p:ph type="body" sz="quarter" idx="18"/>
          </p:nvPr>
        </p:nvSpPr>
        <p:spPr>
          <a:xfrm>
            <a:off x="593328" y="1876425"/>
            <a:ext cx="4270500" cy="4038600"/>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4671102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 tekstspalte og billede">
    <p:spTree>
      <p:nvGrpSpPr>
        <p:cNvPr id="1" name=""/>
        <p:cNvGrpSpPr/>
        <p:nvPr/>
      </p:nvGrpSpPr>
      <p:grpSpPr>
        <a:xfrm>
          <a:off x="0" y="0"/>
          <a:ext cx="0" cy="0"/>
          <a:chOff x="0" y="0"/>
          <a:chExt cx="0" cy="0"/>
        </a:xfrm>
      </p:grpSpPr>
      <p:sp>
        <p:nvSpPr>
          <p:cNvPr id="9" name="Picture Placeholder 3"/>
          <p:cNvSpPr>
            <a:spLocks noGrp="1"/>
          </p:cNvSpPr>
          <p:nvPr>
            <p:ph type="pic" sz="quarter" idx="14"/>
          </p:nvPr>
        </p:nvSpPr>
        <p:spPr>
          <a:xfrm>
            <a:off x="3549390" y="1876425"/>
            <a:ext cx="5762250" cy="4038600"/>
          </a:xfrm>
        </p:spPr>
        <p:txBody>
          <a:bodyPr tIns="720000" anchor="ctr" anchorCtr="0"/>
          <a:lstStyle>
            <a:lvl1pPr marL="0" indent="0" algn="ctr">
              <a:buNone/>
              <a:defRPr sz="1400">
                <a:solidFill>
                  <a:schemeClr val="tx1"/>
                </a:solidFill>
              </a:defRPr>
            </a:lvl1pPr>
          </a:lstStyle>
          <a:p>
            <a:r>
              <a:rPr lang="da-DK"/>
              <a:t>Klik på ikonet for at tilføje et billede</a:t>
            </a:r>
            <a:endParaRPr lang="da-DK" dirty="0"/>
          </a:p>
        </p:txBody>
      </p:sp>
      <p:sp>
        <p:nvSpPr>
          <p:cNvPr id="8" name="Footer Placeholder 7"/>
          <p:cNvSpPr>
            <a:spLocks noGrp="1"/>
          </p:cNvSpPr>
          <p:nvPr>
            <p:ph type="ftr" sz="quarter" idx="16"/>
          </p:nvPr>
        </p:nvSpPr>
        <p:spPr/>
        <p:txBody>
          <a:bodyPr/>
          <a:lstStyle/>
          <a:p>
            <a:endParaRPr lang="da-DK" dirty="0"/>
          </a:p>
        </p:txBody>
      </p:sp>
      <p:sp>
        <p:nvSpPr>
          <p:cNvPr id="10" name="Slide Number Placeholder 9"/>
          <p:cNvSpPr>
            <a:spLocks noGrp="1"/>
          </p:cNvSpPr>
          <p:nvPr>
            <p:ph type="sldNum" sz="quarter" idx="17"/>
          </p:nvPr>
        </p:nvSpPr>
        <p:spPr/>
        <p:txBody>
          <a:bodyPr/>
          <a:lstStyle/>
          <a:p>
            <a:pPr algn="l"/>
            <a:r>
              <a:rPr lang="da-DK" dirty="0"/>
              <a:t>Side </a:t>
            </a:r>
            <a:fld id="{24C8C45C-947F-4981-8B3F-4F32E973C901}" type="slidenum">
              <a:rPr lang="da-DK" smtClean="0"/>
              <a:pPr algn="l"/>
              <a:t>‹nr.›</a:t>
            </a:fld>
            <a:endParaRPr lang="da-DK" dirty="0"/>
          </a:p>
        </p:txBody>
      </p:sp>
      <p:sp>
        <p:nvSpPr>
          <p:cNvPr id="6" name="Date Placeholder 5" hidden="1"/>
          <p:cNvSpPr>
            <a:spLocks noGrp="1"/>
          </p:cNvSpPr>
          <p:nvPr>
            <p:ph type="dt" sz="half" idx="15"/>
          </p:nvPr>
        </p:nvSpPr>
        <p:spPr/>
        <p:txBody>
          <a:bodyPr/>
          <a:lstStyle/>
          <a:p>
            <a:endParaRPr lang="da-DK" dirty="0"/>
          </a:p>
        </p:txBody>
      </p:sp>
      <p:sp>
        <p:nvSpPr>
          <p:cNvPr id="3" name="Titel 2">
            <a:extLst>
              <a:ext uri="{FF2B5EF4-FFF2-40B4-BE49-F238E27FC236}">
                <a16:creationId xmlns:a16="http://schemas.microsoft.com/office/drawing/2014/main" id="{49F4E3F9-C047-4B35-9B87-06F60E829382}"/>
              </a:ext>
            </a:extLst>
          </p:cNvPr>
          <p:cNvSpPr>
            <a:spLocks noGrp="1"/>
          </p:cNvSpPr>
          <p:nvPr>
            <p:ph type="title"/>
          </p:nvPr>
        </p:nvSpPr>
        <p:spPr/>
        <p:txBody>
          <a:bodyPr/>
          <a:lstStyle/>
          <a:p>
            <a:r>
              <a:rPr lang="da-DK"/>
              <a:t>Klik for at redigere i master</a:t>
            </a:r>
            <a:endParaRPr lang="da-DK" dirty="0"/>
          </a:p>
        </p:txBody>
      </p:sp>
      <p:sp>
        <p:nvSpPr>
          <p:cNvPr id="11" name="TextBox 5">
            <a:extLst>
              <a:ext uri="{FF2B5EF4-FFF2-40B4-BE49-F238E27FC236}">
                <a16:creationId xmlns:a16="http://schemas.microsoft.com/office/drawing/2014/main" id="{99F1B5A8-E7CC-4182-9AE1-3766BBDE77D8}"/>
              </a:ext>
            </a:extLst>
          </p:cNvPr>
          <p:cNvSpPr txBox="1">
            <a:spLocks noChangeArrowheads="1"/>
          </p:cNvSpPr>
          <p:nvPr userDrawn="1"/>
        </p:nvSpPr>
        <p:spPr bwMode="auto">
          <a:xfrm>
            <a:off x="-1702594" y="3577516"/>
            <a:ext cx="161875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a-DK" sz="900" b="1" dirty="0">
                <a:solidFill>
                  <a:srgbClr val="464646"/>
                </a:solidFill>
                <a:latin typeface="+mn-lt"/>
              </a:rPr>
              <a:t>Få skarpe billeder</a:t>
            </a:r>
            <a:br>
              <a:rPr lang="da-DK" sz="900" b="1" dirty="0">
                <a:solidFill>
                  <a:srgbClr val="464646"/>
                </a:solidFill>
                <a:latin typeface="+mn-lt"/>
              </a:rPr>
            </a:br>
            <a:r>
              <a:rPr lang="da-DK" sz="900" b="0" dirty="0">
                <a:solidFill>
                  <a:srgbClr val="464646"/>
                </a:solidFill>
                <a:latin typeface="+mn-lt"/>
              </a:rPr>
              <a:t>Vælg billede</a:t>
            </a:r>
            <a:r>
              <a:rPr lang="da-DK" sz="900" b="0" baseline="0" dirty="0">
                <a:solidFill>
                  <a:srgbClr val="464646"/>
                </a:solidFill>
                <a:latin typeface="+mn-lt"/>
              </a:rPr>
              <a:t> </a:t>
            </a:r>
            <a:r>
              <a:rPr lang="da-DK" sz="900" b="0" dirty="0">
                <a:solidFill>
                  <a:srgbClr val="464646"/>
                </a:solidFill>
                <a:latin typeface="+mn-lt"/>
              </a:rPr>
              <a:t>med minimum</a:t>
            </a:r>
          </a:p>
          <a:p>
            <a:pPr algn="r" eaLnBrk="1" hangingPunct="1">
              <a:defRPr/>
            </a:pPr>
            <a:r>
              <a:rPr lang="da-DK" sz="900" b="0" dirty="0">
                <a:solidFill>
                  <a:srgbClr val="464646"/>
                </a:solidFill>
                <a:latin typeface="+mn-lt"/>
              </a:rPr>
              <a:t>1792 x 1250 pixels</a:t>
            </a:r>
          </a:p>
        </p:txBody>
      </p:sp>
      <p:sp>
        <p:nvSpPr>
          <p:cNvPr id="4" name="Pladsholder til tekst 3">
            <a:extLst>
              <a:ext uri="{FF2B5EF4-FFF2-40B4-BE49-F238E27FC236}">
                <a16:creationId xmlns:a16="http://schemas.microsoft.com/office/drawing/2014/main" id="{17743FC7-3B81-4A4F-BC65-749BD7F04034}"/>
              </a:ext>
            </a:extLst>
          </p:cNvPr>
          <p:cNvSpPr>
            <a:spLocks noGrp="1"/>
          </p:cNvSpPr>
          <p:nvPr>
            <p:ph type="body" sz="quarter" idx="18"/>
          </p:nvPr>
        </p:nvSpPr>
        <p:spPr>
          <a:xfrm>
            <a:off x="593327" y="1876425"/>
            <a:ext cx="2778750" cy="4038600"/>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Tree>
    <p:extLst>
      <p:ext uri="{BB962C8B-B14F-4D97-AF65-F5344CB8AC3E}">
        <p14:creationId xmlns:p14="http://schemas.microsoft.com/office/powerpoint/2010/main" val="347019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tor titel + stort billed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1"/>
            <a:ext cx="9906975" cy="6498000"/>
          </a:xfrm>
        </p:spPr>
        <p:txBody>
          <a:bodyPr lIns="8424000" tIns="108000" rIns="108000" anchor="t" anchorCtr="0"/>
          <a:lstStyle>
            <a:lvl1pPr marL="0" indent="0" algn="r">
              <a:buNone/>
              <a:defRPr sz="1600">
                <a:solidFill>
                  <a:schemeClr val="tx1"/>
                </a:solidFill>
              </a:defRPr>
            </a:lvl1pPr>
          </a:lstStyle>
          <a:p>
            <a:r>
              <a:rPr lang="da-DK" noProof="0" dirty="0"/>
              <a:t>Klik på siden og indsæt billede, via fanen Indsæt, Billeder</a:t>
            </a:r>
          </a:p>
        </p:txBody>
      </p:sp>
      <p:sp>
        <p:nvSpPr>
          <p:cNvPr id="2" name="Title 1"/>
          <p:cNvSpPr>
            <a:spLocks noGrp="1"/>
          </p:cNvSpPr>
          <p:nvPr>
            <p:ph type="title" hasCustomPrompt="1"/>
          </p:nvPr>
        </p:nvSpPr>
        <p:spPr>
          <a:xfrm>
            <a:off x="594360" y="516468"/>
            <a:ext cx="5762250" cy="5398557"/>
          </a:xfrm>
        </p:spPr>
        <p:txBody>
          <a:bodyPr/>
          <a:lstStyle>
            <a:lvl1pPr>
              <a:lnSpc>
                <a:spcPct val="86000"/>
              </a:lnSpc>
              <a:defRPr sz="6000"/>
            </a:lvl1pPr>
          </a:lstStyle>
          <a:p>
            <a:r>
              <a:rPr lang="da-DK" dirty="0"/>
              <a:t>Klik og indsæt tekst max 6 linjer</a:t>
            </a:r>
            <a:endParaRPr lang="da-DK" noProof="0" dirty="0"/>
          </a:p>
        </p:txBody>
      </p:sp>
      <p:sp>
        <p:nvSpPr>
          <p:cNvPr id="12" name="Footer Placeholder 11"/>
          <p:cNvSpPr>
            <a:spLocks noGrp="1"/>
          </p:cNvSpPr>
          <p:nvPr>
            <p:ph type="ftr" sz="quarter" idx="15"/>
          </p:nvPr>
        </p:nvSpPr>
        <p:spPr/>
        <p:txBody>
          <a:bodyPr/>
          <a:lstStyle/>
          <a:p>
            <a:endParaRPr lang="da-DK" dirty="0"/>
          </a:p>
        </p:txBody>
      </p:sp>
      <p:sp>
        <p:nvSpPr>
          <p:cNvPr id="13" name="Slide Number Placeholder 12"/>
          <p:cNvSpPr>
            <a:spLocks noGrp="1"/>
          </p:cNvSpPr>
          <p:nvPr>
            <p:ph type="sldNum" sz="quarter" idx="16"/>
          </p:nvPr>
        </p:nvSpPr>
        <p:spPr/>
        <p:txBody>
          <a:bodyPr/>
          <a:lstStyle/>
          <a:p>
            <a:pPr algn="l"/>
            <a:r>
              <a:rPr lang="da-DK" dirty="0"/>
              <a:t>Side </a:t>
            </a:r>
            <a:fld id="{24C8C45C-947F-4981-8B3F-4F32E973C901}" type="slidenum">
              <a:rPr lang="da-DK" smtClean="0"/>
              <a:pPr algn="l"/>
              <a:t>‹nr.›</a:t>
            </a:fld>
            <a:endParaRPr lang="da-DK" dirty="0"/>
          </a:p>
        </p:txBody>
      </p:sp>
      <p:sp>
        <p:nvSpPr>
          <p:cNvPr id="11" name="Date Placeholder 10" hidden="1"/>
          <p:cNvSpPr>
            <a:spLocks noGrp="1"/>
          </p:cNvSpPr>
          <p:nvPr>
            <p:ph type="dt" sz="half" idx="14"/>
          </p:nvPr>
        </p:nvSpPr>
        <p:spPr/>
        <p:txBody>
          <a:bodyPr/>
          <a:lstStyle/>
          <a:p>
            <a:endParaRPr lang="da-DK" dirty="0"/>
          </a:p>
        </p:txBody>
      </p:sp>
      <p:sp>
        <p:nvSpPr>
          <p:cNvPr id="8" name="TextBox 5">
            <a:extLst>
              <a:ext uri="{FF2B5EF4-FFF2-40B4-BE49-F238E27FC236}">
                <a16:creationId xmlns:a16="http://schemas.microsoft.com/office/drawing/2014/main" id="{E0EB2A3A-63E9-43A0-92CC-0619E474351D}"/>
              </a:ext>
            </a:extLst>
          </p:cNvPr>
          <p:cNvSpPr txBox="1">
            <a:spLocks noChangeArrowheads="1"/>
          </p:cNvSpPr>
          <p:nvPr userDrawn="1"/>
        </p:nvSpPr>
        <p:spPr bwMode="auto">
          <a:xfrm>
            <a:off x="-1702594" y="3577517"/>
            <a:ext cx="1618754"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a-DK" sz="900" b="1" dirty="0">
                <a:solidFill>
                  <a:srgbClr val="464646"/>
                </a:solidFill>
                <a:latin typeface="+mn-lt"/>
              </a:rPr>
              <a:t>Få skarpe billeder</a:t>
            </a:r>
            <a:br>
              <a:rPr lang="da-DK" sz="900" b="1" dirty="0">
                <a:solidFill>
                  <a:srgbClr val="464646"/>
                </a:solidFill>
                <a:latin typeface="+mn-lt"/>
              </a:rPr>
            </a:br>
            <a:r>
              <a:rPr lang="da-DK" sz="900" b="0" dirty="0">
                <a:solidFill>
                  <a:srgbClr val="464646"/>
                </a:solidFill>
                <a:latin typeface="+mn-lt"/>
              </a:rPr>
              <a:t>Vælg billede</a:t>
            </a:r>
            <a:r>
              <a:rPr lang="da-DK" sz="900" b="0" baseline="0" dirty="0">
                <a:solidFill>
                  <a:srgbClr val="464646"/>
                </a:solidFill>
                <a:latin typeface="+mn-lt"/>
              </a:rPr>
              <a:t> </a:t>
            </a:r>
            <a:r>
              <a:rPr lang="da-DK" sz="900" b="0" dirty="0">
                <a:solidFill>
                  <a:srgbClr val="464646"/>
                </a:solidFill>
                <a:latin typeface="+mn-lt"/>
              </a:rPr>
              <a:t>med minimum</a:t>
            </a:r>
          </a:p>
          <a:p>
            <a:pPr algn="r" eaLnBrk="1" hangingPunct="1">
              <a:defRPr/>
            </a:pPr>
            <a:r>
              <a:rPr lang="da-DK" sz="900" b="0" dirty="0">
                <a:solidFill>
                  <a:srgbClr val="464646"/>
                </a:solidFill>
                <a:latin typeface="+mn-lt"/>
              </a:rPr>
              <a:t>3000 x 1688 pixels</a:t>
            </a:r>
          </a:p>
          <a:p>
            <a:pPr algn="r" eaLnBrk="1" hangingPunct="1">
              <a:defRPr/>
            </a:pPr>
            <a:endParaRPr lang="da-DK" sz="900" b="1" dirty="0">
              <a:solidFill>
                <a:srgbClr val="464646"/>
              </a:solidFill>
              <a:latin typeface="+mn-lt"/>
            </a:endParaRPr>
          </a:p>
          <a:p>
            <a:pPr algn="r" eaLnBrk="1" hangingPunct="1">
              <a:defRPr/>
            </a:pPr>
            <a:r>
              <a:rPr lang="da-DK" sz="900" b="1" dirty="0">
                <a:solidFill>
                  <a:srgbClr val="464646"/>
                </a:solidFill>
                <a:latin typeface="+mn-lt"/>
              </a:rPr>
              <a:t>Indsæt</a:t>
            </a:r>
            <a:r>
              <a:rPr lang="da-DK" sz="900" b="1" baseline="0" dirty="0">
                <a:solidFill>
                  <a:srgbClr val="464646"/>
                </a:solidFill>
                <a:latin typeface="+mn-lt"/>
              </a:rPr>
              <a:t> et </a:t>
            </a:r>
            <a:r>
              <a:rPr lang="da-DK" sz="900" b="1" dirty="0">
                <a:solidFill>
                  <a:srgbClr val="464646"/>
                </a:solidFill>
                <a:latin typeface="+mn-lt"/>
              </a:rPr>
              <a:t>billede</a:t>
            </a:r>
          </a:p>
          <a:p>
            <a:pPr algn="r" eaLnBrk="1" hangingPunct="1">
              <a:defRPr/>
            </a:pPr>
            <a:r>
              <a:rPr lang="da-DK" sz="900" b="1" dirty="0">
                <a:solidFill>
                  <a:srgbClr val="464646"/>
                </a:solidFill>
                <a:latin typeface="+mn-lt"/>
              </a:rPr>
              <a:t>1. </a:t>
            </a:r>
            <a:r>
              <a:rPr lang="da-DK" sz="900" dirty="0">
                <a:solidFill>
                  <a:srgbClr val="464646"/>
                </a:solidFill>
                <a:latin typeface="+mn-lt"/>
              </a:rPr>
              <a:t>Klik på rammen og indsæt billede via fanen </a:t>
            </a:r>
            <a:r>
              <a:rPr lang="da-DK" sz="900" b="1" dirty="0">
                <a:solidFill>
                  <a:srgbClr val="464646"/>
                </a:solidFill>
                <a:latin typeface="+mn-lt"/>
              </a:rPr>
              <a:t>Indsæt</a:t>
            </a:r>
            <a:r>
              <a:rPr lang="da-DK" sz="900" dirty="0">
                <a:solidFill>
                  <a:srgbClr val="464646"/>
                </a:solidFill>
                <a:latin typeface="+mn-lt"/>
              </a:rPr>
              <a:t> &gt;</a:t>
            </a:r>
            <a:r>
              <a:rPr lang="da-DK" sz="900" b="1" dirty="0">
                <a:solidFill>
                  <a:srgbClr val="464646"/>
                </a:solidFill>
                <a:latin typeface="+mn-lt"/>
              </a:rPr>
              <a:t>Billeder</a:t>
            </a:r>
            <a:br>
              <a:rPr lang="da-DK" sz="900" dirty="0">
                <a:solidFill>
                  <a:srgbClr val="464646"/>
                </a:solidFill>
                <a:latin typeface="+mn-lt"/>
              </a:rPr>
            </a:br>
            <a:r>
              <a:rPr lang="da-DK" sz="900" b="1" dirty="0">
                <a:solidFill>
                  <a:srgbClr val="464646"/>
                </a:solidFill>
                <a:latin typeface="+mn-lt"/>
              </a:rPr>
              <a:t>2.</a:t>
            </a:r>
            <a:r>
              <a:rPr lang="da-DK" sz="900" b="1" baseline="0" dirty="0">
                <a:solidFill>
                  <a:srgbClr val="464646"/>
                </a:solidFill>
                <a:latin typeface="+mn-lt"/>
              </a:rPr>
              <a:t> </a:t>
            </a:r>
            <a:r>
              <a:rPr lang="da-DK" sz="900" dirty="0">
                <a:solidFill>
                  <a:srgbClr val="464646"/>
                </a:solidFill>
                <a:latin typeface="+mn-lt"/>
              </a:rPr>
              <a:t>Indsæt billede, højre klik på billedet og vælg </a:t>
            </a:r>
            <a:r>
              <a:rPr lang="da-DK" sz="900" b="1" dirty="0">
                <a:solidFill>
                  <a:srgbClr val="464646"/>
                </a:solidFill>
                <a:latin typeface="+mn-lt"/>
              </a:rPr>
              <a:t>”Send bagerst”</a:t>
            </a:r>
          </a:p>
        </p:txBody>
      </p:sp>
    </p:spTree>
    <p:extLst>
      <p:ext uri="{BB962C8B-B14F-4D97-AF65-F5344CB8AC3E}">
        <p14:creationId xmlns:p14="http://schemas.microsoft.com/office/powerpoint/2010/main" val="29987427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or titel + ikon">
    <p:spTree>
      <p:nvGrpSpPr>
        <p:cNvPr id="1" name=""/>
        <p:cNvGrpSpPr/>
        <p:nvPr/>
      </p:nvGrpSpPr>
      <p:grpSpPr>
        <a:xfrm>
          <a:off x="0" y="0"/>
          <a:ext cx="0" cy="0"/>
          <a:chOff x="0" y="0"/>
          <a:chExt cx="0" cy="0"/>
        </a:xfrm>
      </p:grpSpPr>
      <p:sp>
        <p:nvSpPr>
          <p:cNvPr id="8" name="Baggrund"/>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14" name="Title 1"/>
          <p:cNvSpPr>
            <a:spLocks noGrp="1"/>
          </p:cNvSpPr>
          <p:nvPr>
            <p:ph type="title"/>
          </p:nvPr>
        </p:nvSpPr>
        <p:spPr>
          <a:xfrm>
            <a:off x="594360" y="516468"/>
            <a:ext cx="5762250" cy="5398557"/>
          </a:xfrm>
        </p:spPr>
        <p:txBody>
          <a:bodyPr/>
          <a:lstStyle>
            <a:lvl1pPr>
              <a:lnSpc>
                <a:spcPct val="86000"/>
              </a:lnSpc>
              <a:defRPr sz="6000">
                <a:solidFill>
                  <a:schemeClr val="bg1"/>
                </a:solidFill>
              </a:defRPr>
            </a:lvl1pPr>
          </a:lstStyle>
          <a:p>
            <a:r>
              <a:rPr lang="da-DK"/>
              <a:t>Klik for at redigere i master</a:t>
            </a:r>
            <a:endParaRPr lang="da-DK" noProof="0" dirty="0"/>
          </a:p>
        </p:txBody>
      </p:sp>
      <p:sp>
        <p:nvSpPr>
          <p:cNvPr id="4" name="Footer Placeholder 3"/>
          <p:cNvSpPr>
            <a:spLocks noGrp="1"/>
          </p:cNvSpPr>
          <p:nvPr>
            <p:ph type="ftr" sz="quarter" idx="11"/>
          </p:nvPr>
        </p:nvSpPr>
        <p:spPr/>
        <p:txBody>
          <a:bodyPr/>
          <a:lstStyle/>
          <a:p>
            <a:endParaRPr lang="da-DK" dirty="0"/>
          </a:p>
        </p:txBody>
      </p:sp>
      <p:sp>
        <p:nvSpPr>
          <p:cNvPr id="5" name="Slide Number Placeholder 4"/>
          <p:cNvSpPr>
            <a:spLocks noGrp="1"/>
          </p:cNvSpPr>
          <p:nvPr>
            <p:ph type="sldNum" sz="quarter" idx="12"/>
          </p:nvPr>
        </p:nvSpPr>
        <p:spPr/>
        <p:txBody>
          <a:bodyPr/>
          <a:lstStyle/>
          <a:p>
            <a:pPr algn="l"/>
            <a:r>
              <a:rPr lang="da-DK" dirty="0"/>
              <a:t>Side </a:t>
            </a:r>
            <a:fld id="{24C8C45C-947F-4981-8B3F-4F32E973C901}" type="slidenum">
              <a:rPr lang="da-DK" smtClean="0"/>
              <a:pPr algn="l"/>
              <a:t>‹nr.›</a:t>
            </a:fld>
            <a:endParaRPr lang="da-DK" dirty="0"/>
          </a:p>
        </p:txBody>
      </p:sp>
      <p:sp>
        <p:nvSpPr>
          <p:cNvPr id="9" name="Picture Placeholder 4">
            <a:extLst>
              <a:ext uri="{FF2B5EF4-FFF2-40B4-BE49-F238E27FC236}">
                <a16:creationId xmlns:a16="http://schemas.microsoft.com/office/drawing/2014/main" id="{E32BD879-3AA4-458B-BC39-CD4CCE0F039A}"/>
              </a:ext>
            </a:extLst>
          </p:cNvPr>
          <p:cNvSpPr>
            <a:spLocks noGrp="1"/>
          </p:cNvSpPr>
          <p:nvPr>
            <p:ph type="pic" sz="quarter" idx="17" hasCustomPrompt="1"/>
          </p:nvPr>
        </p:nvSpPr>
        <p:spPr>
          <a:xfrm>
            <a:off x="6502275" y="2458800"/>
            <a:ext cx="2808000" cy="3456000"/>
          </a:xfrm>
        </p:spPr>
        <p:txBody>
          <a:bodyPr tIns="108000" anchor="t" anchorCtr="0"/>
          <a:lstStyle>
            <a:lvl1pPr marL="0" indent="0" algn="ctr">
              <a:buNone/>
              <a:defRPr sz="1400">
                <a:solidFill>
                  <a:schemeClr val="bg1"/>
                </a:solidFill>
              </a:defRPr>
            </a:lvl1pPr>
          </a:lstStyle>
          <a:p>
            <a:r>
              <a:rPr lang="da-DK" dirty="0"/>
              <a:t>Klik på rammen og klik bagefter på indsæt billede fra fil</a:t>
            </a:r>
          </a:p>
        </p:txBody>
      </p:sp>
      <p:sp>
        <p:nvSpPr>
          <p:cNvPr id="3" name="Date Placeholder 2" hidden="1"/>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29419505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sp>
        <p:nvSpPr>
          <p:cNvPr id="8" name="Baggrund"/>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pic>
        <p:nvPicPr>
          <p:cNvPr id="13" name="Grafik"/>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36750" y="1792613"/>
            <a:ext cx="2632500" cy="3272777"/>
          </a:xfrm>
          <a:prstGeom prst="rect">
            <a:avLst/>
          </a:prstGeom>
        </p:spPr>
      </p:pic>
      <p:sp>
        <p:nvSpPr>
          <p:cNvPr id="11" name="Footer Placeholder 10" hidden="1"/>
          <p:cNvSpPr>
            <a:spLocks noGrp="1"/>
          </p:cNvSpPr>
          <p:nvPr>
            <p:ph type="ftr" sz="quarter" idx="15"/>
          </p:nvPr>
        </p:nvSpPr>
        <p:spPr>
          <a:xfrm>
            <a:off x="0" y="7020000"/>
            <a:ext cx="0" cy="0"/>
          </a:xfrm>
        </p:spPr>
        <p:txBody>
          <a:bodyPr/>
          <a:lstStyle>
            <a:lvl1pPr>
              <a:defRPr sz="100">
                <a:noFill/>
              </a:defRPr>
            </a:lvl1pPr>
          </a:lstStyle>
          <a:p>
            <a:endParaRPr lang="da-DK" dirty="0"/>
          </a:p>
        </p:txBody>
      </p:sp>
      <p:sp>
        <p:nvSpPr>
          <p:cNvPr id="12" name="Slide Number Placeholder 11" hidden="1"/>
          <p:cNvSpPr>
            <a:spLocks noGrp="1"/>
          </p:cNvSpPr>
          <p:nvPr>
            <p:ph type="sldNum" sz="quarter" idx="16"/>
          </p:nvPr>
        </p:nvSpPr>
        <p:spPr>
          <a:xfrm>
            <a:off x="0" y="7020000"/>
            <a:ext cx="0" cy="0"/>
          </a:xfrm>
        </p:spPr>
        <p:txBody>
          <a:bodyPr/>
          <a:lstStyle>
            <a:lvl1pPr>
              <a:defRPr sz="100">
                <a:noFill/>
              </a:defRPr>
            </a:lvl1pPr>
          </a:lstStyle>
          <a:p>
            <a:r>
              <a:rPr lang="da-DK" dirty="0"/>
              <a:t>Side </a:t>
            </a:r>
            <a:fld id="{24C8C45C-947F-4981-8B3F-4F32E973C901}" type="slidenum">
              <a:rPr lang="da-DK" smtClean="0"/>
              <a:pPr/>
              <a:t>‹nr.›</a:t>
            </a:fld>
            <a:endParaRPr lang="da-DK" dirty="0"/>
          </a:p>
        </p:txBody>
      </p:sp>
      <p:sp>
        <p:nvSpPr>
          <p:cNvPr id="10" name="Date Placeholder 9" hidden="1"/>
          <p:cNvSpPr>
            <a:spLocks noGrp="1"/>
          </p:cNvSpPr>
          <p:nvPr>
            <p:ph type="dt" sz="half" idx="14"/>
          </p:nvPr>
        </p:nvSpPr>
        <p:spPr/>
        <p:txBody>
          <a:bodyPr/>
          <a:lstStyle/>
          <a:p>
            <a:endParaRPr lang="da-DK" dirty="0"/>
          </a:p>
        </p:txBody>
      </p:sp>
    </p:spTree>
    <p:extLst>
      <p:ext uri="{BB962C8B-B14F-4D97-AF65-F5344CB8AC3E}">
        <p14:creationId xmlns:p14="http://schemas.microsoft.com/office/powerpoint/2010/main" val="4703013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a:t>Klik for at redigere i master</a:t>
            </a:r>
            <a:endParaRPr lang="da-DK" dirty="0"/>
          </a:p>
        </p:txBody>
      </p:sp>
      <p:sp>
        <p:nvSpPr>
          <p:cNvPr id="10" name="Footer Placeholder 9"/>
          <p:cNvSpPr>
            <a:spLocks noGrp="1"/>
          </p:cNvSpPr>
          <p:nvPr>
            <p:ph type="ftr" sz="quarter" idx="11"/>
          </p:nvPr>
        </p:nvSpPr>
        <p:spPr/>
        <p:txBody>
          <a:bodyPr/>
          <a:lstStyle/>
          <a:p>
            <a:endParaRPr lang="da-DK" dirty="0"/>
          </a:p>
        </p:txBody>
      </p:sp>
      <p:sp>
        <p:nvSpPr>
          <p:cNvPr id="11" name="Slide Number Placeholder 10"/>
          <p:cNvSpPr>
            <a:spLocks noGrp="1"/>
          </p:cNvSpPr>
          <p:nvPr>
            <p:ph type="sldNum" sz="quarter" idx="12"/>
          </p:nvPr>
        </p:nvSpPr>
        <p:spPr/>
        <p:txBody>
          <a:bodyPr/>
          <a:lstStyle/>
          <a:p>
            <a:pPr algn="l"/>
            <a:r>
              <a:rPr lang="da-DK" dirty="0"/>
              <a:t>Side </a:t>
            </a:r>
            <a:fld id="{24C8C45C-947F-4981-8B3F-4F32E973C901}" type="slidenum">
              <a:rPr lang="da-DK" smtClean="0"/>
              <a:pPr algn="l"/>
              <a:t>‹nr.›</a:t>
            </a:fld>
            <a:endParaRPr lang="da-DK" dirty="0"/>
          </a:p>
        </p:txBody>
      </p:sp>
      <p:sp>
        <p:nvSpPr>
          <p:cNvPr id="9" name="Date Placeholder 8" hidden="1"/>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24913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8" name="Date Placeholder 7" hidden="1"/>
          <p:cNvSpPr>
            <a:spLocks noGrp="1"/>
          </p:cNvSpPr>
          <p:nvPr>
            <p:ph type="dt" sz="half" idx="10"/>
          </p:nvPr>
        </p:nvSpPr>
        <p:spPr/>
        <p:txBody>
          <a:bodyPr/>
          <a:lstStyle/>
          <a:p>
            <a:endParaRPr lang="da-DK" dirty="0"/>
          </a:p>
        </p:txBody>
      </p:sp>
      <p:sp>
        <p:nvSpPr>
          <p:cNvPr id="9" name="Footer Placeholder 8"/>
          <p:cNvSpPr>
            <a:spLocks noGrp="1"/>
          </p:cNvSpPr>
          <p:nvPr>
            <p:ph type="ftr" sz="quarter" idx="11"/>
          </p:nvPr>
        </p:nvSpPr>
        <p:spPr/>
        <p:txBody>
          <a:bodyPr/>
          <a:lstStyle/>
          <a:p>
            <a:endParaRPr lang="da-DK" dirty="0"/>
          </a:p>
        </p:txBody>
      </p:sp>
      <p:sp>
        <p:nvSpPr>
          <p:cNvPr id="10" name="Slide Number Placeholder 9"/>
          <p:cNvSpPr>
            <a:spLocks noGrp="1"/>
          </p:cNvSpPr>
          <p:nvPr>
            <p:ph type="sldNum" sz="quarter" idx="12"/>
          </p:nvPr>
        </p:nvSpPr>
        <p:spPr/>
        <p:txBody>
          <a:bodyPr/>
          <a:lstStyle/>
          <a:p>
            <a:pPr algn="l"/>
            <a:r>
              <a:rPr lang="da-DK" dirty="0"/>
              <a:t>Side </a:t>
            </a:r>
            <a:fld id="{24C8C45C-947F-4981-8B3F-4F32E973C901}" type="slidenum">
              <a:rPr lang="da-DK" smtClean="0"/>
              <a:pPr algn="l"/>
              <a:t>‹nr.›</a:t>
            </a:fld>
            <a:endParaRPr lang="da-DK" dirty="0"/>
          </a:p>
        </p:txBody>
      </p:sp>
    </p:spTree>
    <p:extLst>
      <p:ext uri="{BB962C8B-B14F-4D97-AF65-F5344CB8AC3E}">
        <p14:creationId xmlns:p14="http://schemas.microsoft.com/office/powerpoint/2010/main" val="1015761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lla forside + ikon">
    <p:spTree>
      <p:nvGrpSpPr>
        <p:cNvPr id="1" name=""/>
        <p:cNvGrpSpPr/>
        <p:nvPr/>
      </p:nvGrpSpPr>
      <p:grpSpPr>
        <a:xfrm>
          <a:off x="0" y="0"/>
          <a:ext cx="0" cy="0"/>
          <a:chOff x="0" y="0"/>
          <a:chExt cx="0" cy="0"/>
        </a:xfrm>
      </p:grpSpPr>
      <p:sp>
        <p:nvSpPr>
          <p:cNvPr id="7" name="Baggrund"/>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2" name="Title 1"/>
          <p:cNvSpPr>
            <a:spLocks noGrp="1"/>
          </p:cNvSpPr>
          <p:nvPr>
            <p:ph type="ctrTitle"/>
          </p:nvPr>
        </p:nvSpPr>
        <p:spPr>
          <a:xfrm>
            <a:off x="593775" y="1816419"/>
            <a:ext cx="5762250" cy="2387600"/>
          </a:xfrm>
        </p:spPr>
        <p:txBody>
          <a:bodyPr anchor="t" anchorCtr="0"/>
          <a:lstStyle>
            <a:lvl1pPr algn="l">
              <a:lnSpc>
                <a:spcPct val="86000"/>
              </a:lnSpc>
              <a:defRPr sz="6000">
                <a:solidFill>
                  <a:schemeClr val="bg1"/>
                </a:solidFill>
              </a:defRPr>
            </a:lvl1pPr>
          </a:lstStyle>
          <a:p>
            <a:r>
              <a:rPr lang="da-DK"/>
              <a:t>Klik for at redigere i master</a:t>
            </a:r>
            <a:endParaRPr lang="da-DK" dirty="0"/>
          </a:p>
        </p:txBody>
      </p:sp>
      <p:sp>
        <p:nvSpPr>
          <p:cNvPr id="3" name="Subtitle 2"/>
          <p:cNvSpPr>
            <a:spLocks noGrp="1"/>
          </p:cNvSpPr>
          <p:nvPr>
            <p:ph type="subTitle" idx="1" hasCustomPrompt="1"/>
          </p:nvPr>
        </p:nvSpPr>
        <p:spPr>
          <a:xfrm>
            <a:off x="593328" y="4672015"/>
            <a:ext cx="5762250" cy="466456"/>
          </a:xfrm>
        </p:spPr>
        <p:txBody>
          <a:bodyPr/>
          <a:lstStyle>
            <a:lvl1pPr marL="0" indent="0" algn="l">
              <a:spcBef>
                <a:spcPts val="0"/>
              </a:spcBef>
              <a:buFont typeface="Arial" panose="020B0604020202020204" pitchFamily="34" charset="0"/>
              <a:buChar char="​"/>
              <a:defRPr sz="3000" b="1">
                <a:solidFill>
                  <a:schemeClr val="bg1"/>
                </a:solidFill>
              </a:defRPr>
            </a:lvl1pPr>
            <a:lvl2pPr marL="0" indent="0" algn="l">
              <a:spcBef>
                <a:spcPts val="0"/>
              </a:spcBef>
              <a:buFont typeface="Arial" panose="020B0604020202020204" pitchFamily="34" charset="0"/>
              <a:buChar char="​"/>
              <a:defRPr sz="2000"/>
            </a:lvl2pPr>
            <a:lvl3pPr marL="0" indent="0" algn="l">
              <a:spcBef>
                <a:spcPts val="0"/>
              </a:spcBef>
              <a:buFont typeface="Arial" panose="020B0604020202020204" pitchFamily="34" charset="0"/>
              <a:buChar char="​"/>
              <a:defRPr sz="2000"/>
            </a:lvl3pPr>
            <a:lvl4pPr marL="0" indent="0" algn="l">
              <a:spcBef>
                <a:spcPts val="0"/>
              </a:spcBef>
              <a:buFont typeface="Arial" panose="020B0604020202020204" pitchFamily="34" charset="0"/>
              <a:buChar char="​"/>
              <a:defRPr sz="2000"/>
            </a:lvl4pPr>
            <a:lvl5pPr marL="0" indent="0" algn="l">
              <a:spcBef>
                <a:spcPts val="0"/>
              </a:spcBef>
              <a:buFont typeface="Arial" panose="020B0604020202020204" pitchFamily="34" charset="0"/>
              <a:buChar char="​"/>
              <a:defRPr sz="2000"/>
            </a:lvl5pPr>
            <a:lvl6pPr marL="0" indent="0" algn="l">
              <a:spcBef>
                <a:spcPts val="0"/>
              </a:spcBef>
              <a:buFont typeface="Arial" panose="020B0604020202020204" pitchFamily="34" charset="0"/>
              <a:buChar char="​"/>
              <a:defRPr sz="2000"/>
            </a:lvl6pPr>
            <a:lvl7pPr marL="0" indent="0" algn="l">
              <a:spcBef>
                <a:spcPts val="0"/>
              </a:spcBef>
              <a:buFont typeface="Arial" panose="020B0604020202020204" pitchFamily="34" charset="0"/>
              <a:buChar char="​"/>
              <a:defRPr sz="2000"/>
            </a:lvl7pPr>
            <a:lvl8pPr marL="0" indent="0" algn="l">
              <a:spcBef>
                <a:spcPts val="0"/>
              </a:spcBef>
              <a:buFont typeface="Arial" panose="020B0604020202020204" pitchFamily="34" charset="0"/>
              <a:buChar char="​"/>
              <a:defRPr sz="2000"/>
            </a:lvl8pPr>
            <a:lvl9pPr marL="0" indent="0" algn="l">
              <a:spcBef>
                <a:spcPts val="0"/>
              </a:spcBef>
              <a:buFont typeface="Arial" panose="020B0604020202020204" pitchFamily="34" charset="0"/>
              <a:buChar char="​"/>
              <a:defRPr sz="2000"/>
            </a:lvl9pPr>
          </a:lstStyle>
          <a:p>
            <a:r>
              <a:rPr lang="da-DK" dirty="0"/>
              <a:t>Indsæt navn</a:t>
            </a:r>
          </a:p>
        </p:txBody>
      </p:sp>
      <p:sp>
        <p:nvSpPr>
          <p:cNvPr id="14" name="Text Placeholder 3"/>
          <p:cNvSpPr>
            <a:spLocks noGrp="1"/>
          </p:cNvSpPr>
          <p:nvPr>
            <p:ph type="body" sz="quarter" idx="13" hasCustomPrompt="1"/>
          </p:nvPr>
        </p:nvSpPr>
        <p:spPr>
          <a:xfrm>
            <a:off x="585981" y="5103071"/>
            <a:ext cx="5769597" cy="540928"/>
          </a:xfrm>
        </p:spPr>
        <p:txBody>
          <a:bodyPr/>
          <a:lstStyle>
            <a:lvl1pPr marL="0" indent="0">
              <a:buNone/>
              <a:defRPr sz="3000" baseline="0">
                <a:solidFill>
                  <a:schemeClr val="bg1"/>
                </a:solidFill>
              </a:defRPr>
            </a:lvl1pPr>
          </a:lstStyle>
          <a:p>
            <a:pPr lvl="0"/>
            <a:r>
              <a:rPr lang="da-DK" dirty="0"/>
              <a:t>Indsæt titel</a:t>
            </a:r>
          </a:p>
        </p:txBody>
      </p:sp>
      <p:sp>
        <p:nvSpPr>
          <p:cNvPr id="5" name="FLD_PresentationTitle"/>
          <p:cNvSpPr>
            <a:spLocks noGrp="1"/>
          </p:cNvSpPr>
          <p:nvPr>
            <p:ph type="ftr" sz="quarter" idx="11"/>
          </p:nvPr>
        </p:nvSpPr>
        <p:spPr/>
        <p:txBody>
          <a:bodyPr/>
          <a:lstStyle/>
          <a:p>
            <a:endParaRPr lang="da-DK" dirty="0"/>
          </a:p>
        </p:txBody>
      </p:sp>
      <p:sp>
        <p:nvSpPr>
          <p:cNvPr id="4" name="Date_DateCustomA" hidden="1"/>
          <p:cNvSpPr>
            <a:spLocks noGrp="1"/>
          </p:cNvSpPr>
          <p:nvPr>
            <p:ph type="dt" sz="half" idx="10"/>
          </p:nvPr>
        </p:nvSpPr>
        <p:spPr>
          <a:xfrm>
            <a:off x="0" y="6948000"/>
            <a:ext cx="0" cy="0"/>
          </a:xfrm>
        </p:spPr>
        <p:txBody>
          <a:bodyPr/>
          <a:lstStyle/>
          <a:p>
            <a:endParaRPr lang="da-DK" dirty="0"/>
          </a:p>
        </p:txBody>
      </p:sp>
      <p:sp>
        <p:nvSpPr>
          <p:cNvPr id="6" name="Slide Number Placeholder 5" hidden="1"/>
          <p:cNvSpPr>
            <a:spLocks noGrp="1"/>
          </p:cNvSpPr>
          <p:nvPr>
            <p:ph type="sldNum" sz="quarter" idx="12"/>
          </p:nvPr>
        </p:nvSpPr>
        <p:spPr>
          <a:xfrm>
            <a:off x="0" y="6948000"/>
            <a:ext cx="0" cy="0"/>
          </a:xfrm>
        </p:spPr>
        <p:txBody>
          <a:bodyPr/>
          <a:lstStyle>
            <a:lvl1pPr>
              <a:defRPr sz="100">
                <a:noFill/>
              </a:defRPr>
            </a:lvl1pPr>
          </a:lstStyle>
          <a:p>
            <a:fld id="{24C8C45C-947F-4981-8B3F-4F32E973C901}" type="slidenum">
              <a:rPr lang="da-DK" smtClean="0"/>
              <a:pPr/>
              <a:t>‹nr.›</a:t>
            </a:fld>
            <a:endParaRPr lang="da-DK" dirty="0"/>
          </a:p>
        </p:txBody>
      </p:sp>
      <p:sp>
        <p:nvSpPr>
          <p:cNvPr id="11" name="Picture Placeholder 4">
            <a:extLst>
              <a:ext uri="{FF2B5EF4-FFF2-40B4-BE49-F238E27FC236}">
                <a16:creationId xmlns:a16="http://schemas.microsoft.com/office/drawing/2014/main" id="{6C4C768F-7D6C-4065-BB61-4DEACECF9FAB}"/>
              </a:ext>
            </a:extLst>
          </p:cNvPr>
          <p:cNvSpPr>
            <a:spLocks noGrp="1"/>
          </p:cNvSpPr>
          <p:nvPr>
            <p:ph type="pic" sz="quarter" idx="15" hasCustomPrompt="1"/>
          </p:nvPr>
        </p:nvSpPr>
        <p:spPr>
          <a:xfrm>
            <a:off x="6502275" y="2458800"/>
            <a:ext cx="2808000" cy="3456000"/>
          </a:xfrm>
        </p:spPr>
        <p:txBody>
          <a:bodyPr tIns="108000" anchor="t" anchorCtr="0"/>
          <a:lstStyle>
            <a:lvl1pPr marL="0" indent="0" algn="ctr">
              <a:buNone/>
              <a:defRPr sz="1400">
                <a:solidFill>
                  <a:schemeClr val="bg1"/>
                </a:solidFill>
              </a:defRPr>
            </a:lvl1pPr>
          </a:lstStyle>
          <a:p>
            <a:r>
              <a:rPr lang="da-DK" dirty="0"/>
              <a:t>Klik på rammen og klik bagefter på indsæt billede fra fil</a:t>
            </a:r>
          </a:p>
        </p:txBody>
      </p:sp>
      <p:pic>
        <p:nvPicPr>
          <p:cNvPr id="12" name="Logo">
            <a:extLst>
              <a:ext uri="{FF2B5EF4-FFF2-40B4-BE49-F238E27FC236}">
                <a16:creationId xmlns:a16="http://schemas.microsoft.com/office/drawing/2014/main" id="{793EA87A-3ADD-4839-B591-C1633EA0E48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1776" y="462054"/>
            <a:ext cx="1848600" cy="1087132"/>
          </a:xfrm>
          <a:prstGeom prst="rect">
            <a:avLst/>
          </a:prstGeom>
        </p:spPr>
      </p:pic>
    </p:spTree>
    <p:extLst>
      <p:ext uri="{BB962C8B-B14F-4D97-AF65-F5344CB8AC3E}">
        <p14:creationId xmlns:p14="http://schemas.microsoft.com/office/powerpoint/2010/main" val="19183902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el og indhold - Stor tekst uden bullets i niv.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noProof="0"/>
              <a:t>Klik for at redigere i master</a:t>
            </a:r>
            <a:endParaRPr lang="da-DK" noProof="0" dirty="0"/>
          </a:p>
        </p:txBody>
      </p:sp>
      <p:sp>
        <p:nvSpPr>
          <p:cNvPr id="3" name="Content Placeholder 2"/>
          <p:cNvSpPr>
            <a:spLocks noGrp="1"/>
          </p:cNvSpPr>
          <p:nvPr>
            <p:ph idx="1"/>
          </p:nvPr>
        </p:nvSpPr>
        <p:spPr/>
        <p:txBody>
          <a:bodyPr/>
          <a:lstStyle>
            <a:lvl1pPr marL="0" indent="0">
              <a:buNone/>
              <a:defRPr sz="3200"/>
            </a:lvl1pPr>
            <a:lvl2pPr>
              <a:defRPr sz="3200"/>
            </a:lvl2pPr>
            <a:lvl3pPr>
              <a:defRPr sz="3200"/>
            </a:lvl3pPr>
            <a:lvl4pPr>
              <a:defRPr sz="3200"/>
            </a:lvl4pPr>
            <a:lvl5pPr>
              <a:defRPr sz="3200"/>
            </a:lvl5pPr>
          </a:lstStyle>
          <a:p>
            <a:pPr lvl="0"/>
            <a:r>
              <a:rPr lang="da-DK" noProof="0"/>
              <a:t>Klik for at redigere i master</a:t>
            </a:r>
          </a:p>
          <a:p>
            <a:pPr lvl="1"/>
            <a:r>
              <a:rPr lang="da-DK" noProof="0"/>
              <a:t>Andet niveau</a:t>
            </a:r>
          </a:p>
          <a:p>
            <a:pPr lvl="2"/>
            <a:r>
              <a:rPr lang="da-DK" noProof="0"/>
              <a:t>Tredje niveau</a:t>
            </a:r>
          </a:p>
          <a:p>
            <a:pPr lvl="3"/>
            <a:r>
              <a:rPr lang="da-DK" noProof="0"/>
              <a:t>Fjerde niveau</a:t>
            </a:r>
          </a:p>
          <a:p>
            <a:pPr lvl="4"/>
            <a:r>
              <a:rPr lang="da-DK" noProof="0"/>
              <a:t>Femte niveau</a:t>
            </a:r>
            <a:endParaRPr lang="da-DK" noProof="0" dirty="0"/>
          </a:p>
        </p:txBody>
      </p:sp>
      <p:sp>
        <p:nvSpPr>
          <p:cNvPr id="10" name="Date Placeholder 9"/>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1" name="Footer Placeholder 10"/>
          <p:cNvSpPr>
            <a:spLocks noGrp="1"/>
          </p:cNvSpPr>
          <p:nvPr>
            <p:ph type="ftr" sz="quarter" idx="11"/>
          </p:nvPr>
        </p:nvSpPr>
        <p:spPr/>
        <p:txBody>
          <a:bodyPr/>
          <a:lstStyle/>
          <a:p>
            <a:endParaRPr lang="da-DK" noProof="0" dirty="0"/>
          </a:p>
        </p:txBody>
      </p:sp>
      <p:sp>
        <p:nvSpPr>
          <p:cNvPr id="12" name="Slide Number Placeholder 11"/>
          <p:cNvSpPr>
            <a:spLocks noGrp="1"/>
          </p:cNvSpPr>
          <p:nvPr>
            <p:ph type="sldNum" sz="quarter" idx="12"/>
          </p:nvPr>
        </p:nvSpPr>
        <p:spPr/>
        <p:txBody>
          <a:bodyPr/>
          <a:lstStyle/>
          <a:p>
            <a:r>
              <a:rPr lang="da-DK" dirty="0"/>
              <a:t>Side </a:t>
            </a:r>
            <a:fld id="{68928AE5-A156-4245-B132-27AD3A5D82E6}" type="slidenum">
              <a:rPr lang="da-DK" smtClean="0"/>
              <a:pPr/>
              <a:t>‹nr.›</a:t>
            </a:fld>
            <a:endParaRPr lang="da-DK" dirty="0"/>
          </a:p>
        </p:txBody>
      </p:sp>
    </p:spTree>
    <p:extLst>
      <p:ext uri="{BB962C8B-B14F-4D97-AF65-F5344CB8AC3E}">
        <p14:creationId xmlns:p14="http://schemas.microsoft.com/office/powerpoint/2010/main" val="4584488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eldias">
    <p:spTree>
      <p:nvGrpSpPr>
        <p:cNvPr id="1" name=""/>
        <p:cNvGrpSpPr/>
        <p:nvPr/>
      </p:nvGrpSpPr>
      <p:grpSpPr>
        <a:xfrm>
          <a:off x="0" y="0"/>
          <a:ext cx="0" cy="0"/>
          <a:chOff x="0" y="0"/>
          <a:chExt cx="0" cy="0"/>
        </a:xfrm>
      </p:grpSpPr>
      <p:sp>
        <p:nvSpPr>
          <p:cNvPr id="2" name="Titel 1"/>
          <p:cNvSpPr>
            <a:spLocks noGrp="1"/>
          </p:cNvSpPr>
          <p:nvPr>
            <p:ph type="ctrTitle"/>
          </p:nvPr>
        </p:nvSpPr>
        <p:spPr>
          <a:xfrm>
            <a:off x="742950" y="2130426"/>
            <a:ext cx="8420100" cy="1470025"/>
          </a:xfrm>
        </p:spPr>
        <p:txBody>
          <a:bodyPr/>
          <a:lstStyle/>
          <a:p>
            <a:r>
              <a:rPr lang="da-DK"/>
              <a:t>Klik for at redigere i master</a:t>
            </a:r>
            <a:endParaRPr lang="en-GB"/>
          </a:p>
        </p:txBody>
      </p:sp>
      <p:sp>
        <p:nvSpPr>
          <p:cNvPr id="3" name="Undertitel 2"/>
          <p:cNvSpPr>
            <a:spLocks noGrp="1"/>
          </p:cNvSpPr>
          <p:nvPr>
            <p:ph type="subTitle" idx="1"/>
          </p:nvPr>
        </p:nvSpPr>
        <p:spPr>
          <a:xfrm>
            <a:off x="1485900" y="3886200"/>
            <a:ext cx="69342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a-DK"/>
              <a:t>Klik for at redigere i master</a:t>
            </a:r>
            <a:endParaRPr lang="en-GB"/>
          </a:p>
        </p:txBody>
      </p:sp>
      <p:sp>
        <p:nvSpPr>
          <p:cNvPr id="4" name="Pladsholder til dato 3"/>
          <p:cNvSpPr>
            <a:spLocks noGrp="1"/>
          </p:cNvSpPr>
          <p:nvPr>
            <p:ph type="dt" sz="half" idx="10"/>
          </p:nvPr>
        </p:nvSpPr>
        <p:spPr/>
        <p:txBody>
          <a:bodyPr/>
          <a:lstStyle/>
          <a:p>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diasnummer 5"/>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3429525886"/>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el og indholdsobjek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en-GB"/>
          </a:p>
        </p:txBody>
      </p:sp>
      <p:sp>
        <p:nvSpPr>
          <p:cNvPr id="3" name="Pladsholder til indhold 2"/>
          <p:cNvSpPr>
            <a:spLocks noGrp="1"/>
          </p:cNvSpPr>
          <p:nvPr>
            <p:ph idx="1"/>
          </p:nvPr>
        </p:nvSpPr>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4" name="Pladsholder til dato 3"/>
          <p:cNvSpPr>
            <a:spLocks noGrp="1"/>
          </p:cNvSpPr>
          <p:nvPr>
            <p:ph type="dt" sz="half" idx="10"/>
          </p:nvPr>
        </p:nvSpPr>
        <p:spPr/>
        <p:txBody>
          <a:bodyPr/>
          <a:lstStyle/>
          <a:p>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diasnummer 5"/>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3189773568"/>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Afsnitsoverskrift">
    <p:spTree>
      <p:nvGrpSpPr>
        <p:cNvPr id="1" name=""/>
        <p:cNvGrpSpPr/>
        <p:nvPr/>
      </p:nvGrpSpPr>
      <p:grpSpPr>
        <a:xfrm>
          <a:off x="0" y="0"/>
          <a:ext cx="0" cy="0"/>
          <a:chOff x="0" y="0"/>
          <a:chExt cx="0" cy="0"/>
        </a:xfrm>
      </p:grpSpPr>
      <p:sp>
        <p:nvSpPr>
          <p:cNvPr id="2" name="Titel 1"/>
          <p:cNvSpPr>
            <a:spLocks noGrp="1"/>
          </p:cNvSpPr>
          <p:nvPr>
            <p:ph type="title"/>
          </p:nvPr>
        </p:nvSpPr>
        <p:spPr>
          <a:xfrm>
            <a:off x="782506" y="4406901"/>
            <a:ext cx="8420100" cy="1362075"/>
          </a:xfrm>
        </p:spPr>
        <p:txBody>
          <a:bodyPr anchor="t"/>
          <a:lstStyle>
            <a:lvl1pPr algn="l">
              <a:defRPr sz="4000" b="1" cap="all"/>
            </a:lvl1pPr>
          </a:lstStyle>
          <a:p>
            <a:r>
              <a:rPr lang="da-DK"/>
              <a:t>Klik for at redigere i master</a:t>
            </a:r>
            <a:endParaRPr lang="en-GB"/>
          </a:p>
        </p:txBody>
      </p:sp>
      <p:sp>
        <p:nvSpPr>
          <p:cNvPr id="3" name="Pladsholder til tekst 2"/>
          <p:cNvSpPr>
            <a:spLocks noGrp="1"/>
          </p:cNvSpPr>
          <p:nvPr>
            <p:ph type="body" idx="1"/>
          </p:nvPr>
        </p:nvSpPr>
        <p:spPr>
          <a:xfrm>
            <a:off x="782506" y="2906713"/>
            <a:ext cx="84201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a-DK"/>
              <a:t>Klik for at redigere i master</a:t>
            </a:r>
          </a:p>
        </p:txBody>
      </p:sp>
      <p:sp>
        <p:nvSpPr>
          <p:cNvPr id="4" name="Pladsholder til dato 3"/>
          <p:cNvSpPr>
            <a:spLocks noGrp="1"/>
          </p:cNvSpPr>
          <p:nvPr>
            <p:ph type="dt" sz="half" idx="10"/>
          </p:nvPr>
        </p:nvSpPr>
        <p:spPr/>
        <p:txBody>
          <a:bodyPr/>
          <a:lstStyle/>
          <a:p>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diasnummer 5"/>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2609833025"/>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en-GB"/>
          </a:p>
        </p:txBody>
      </p:sp>
      <p:sp>
        <p:nvSpPr>
          <p:cNvPr id="3" name="Pladsholder til indhold 2"/>
          <p:cNvSpPr>
            <a:spLocks noGrp="1"/>
          </p:cNvSpPr>
          <p:nvPr>
            <p:ph sz="half" idx="1"/>
          </p:nvPr>
        </p:nvSpPr>
        <p:spPr>
          <a:xfrm>
            <a:off x="49530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4" name="Pladsholder til indhold 3"/>
          <p:cNvSpPr>
            <a:spLocks noGrp="1"/>
          </p:cNvSpPr>
          <p:nvPr>
            <p:ph sz="half" idx="2"/>
          </p:nvPr>
        </p:nvSpPr>
        <p:spPr>
          <a:xfrm>
            <a:off x="5035550" y="1600201"/>
            <a:ext cx="437515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5" name="Pladsholder til dato 4"/>
          <p:cNvSpPr>
            <a:spLocks noGrp="1"/>
          </p:cNvSpPr>
          <p:nvPr>
            <p:ph type="dt" sz="half" idx="10"/>
          </p:nvPr>
        </p:nvSpPr>
        <p:spPr/>
        <p:txBody>
          <a:bodyPr/>
          <a:lstStyle/>
          <a:p>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diasnummer 6"/>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1476406453"/>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a-DK"/>
              <a:t>Klik for at redigere i master</a:t>
            </a:r>
            <a:endParaRPr lang="en-GB"/>
          </a:p>
        </p:txBody>
      </p:sp>
      <p:sp>
        <p:nvSpPr>
          <p:cNvPr id="3" name="Pladsholder til tekst 2"/>
          <p:cNvSpPr>
            <a:spLocks noGrp="1"/>
          </p:cNvSpPr>
          <p:nvPr>
            <p:ph type="body" idx="1"/>
          </p:nvPr>
        </p:nvSpPr>
        <p:spPr>
          <a:xfrm>
            <a:off x="495300" y="1535113"/>
            <a:ext cx="437687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i master</a:t>
            </a:r>
          </a:p>
        </p:txBody>
      </p:sp>
      <p:sp>
        <p:nvSpPr>
          <p:cNvPr id="4" name="Pladsholder til indhold 3"/>
          <p:cNvSpPr>
            <a:spLocks noGrp="1"/>
          </p:cNvSpPr>
          <p:nvPr>
            <p:ph sz="half" idx="2"/>
          </p:nvPr>
        </p:nvSpPr>
        <p:spPr>
          <a:xfrm>
            <a:off x="495300" y="2174875"/>
            <a:ext cx="437687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5" name="Pladsholder til tekst 4"/>
          <p:cNvSpPr>
            <a:spLocks noGrp="1"/>
          </p:cNvSpPr>
          <p:nvPr>
            <p:ph type="body" sz="quarter" idx="3"/>
          </p:nvPr>
        </p:nvSpPr>
        <p:spPr>
          <a:xfrm>
            <a:off x="5032111" y="1535113"/>
            <a:ext cx="437859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Klik for at redigere i master</a:t>
            </a:r>
          </a:p>
        </p:txBody>
      </p:sp>
      <p:sp>
        <p:nvSpPr>
          <p:cNvPr id="6" name="Pladsholder til indhold 5"/>
          <p:cNvSpPr>
            <a:spLocks noGrp="1"/>
          </p:cNvSpPr>
          <p:nvPr>
            <p:ph sz="quarter" idx="4"/>
          </p:nvPr>
        </p:nvSpPr>
        <p:spPr>
          <a:xfrm>
            <a:off x="5032111" y="2174875"/>
            <a:ext cx="437859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7" name="Pladsholder til dato 6"/>
          <p:cNvSpPr>
            <a:spLocks noGrp="1"/>
          </p:cNvSpPr>
          <p:nvPr>
            <p:ph type="dt" sz="half" idx="10"/>
          </p:nvPr>
        </p:nvSpPr>
        <p:spPr/>
        <p:txBody>
          <a:bodyPr/>
          <a:lstStyle/>
          <a:p>
            <a:endParaRPr lang="en-GB" dirty="0"/>
          </a:p>
        </p:txBody>
      </p:sp>
      <p:sp>
        <p:nvSpPr>
          <p:cNvPr id="8" name="Pladsholder til sidefod 7"/>
          <p:cNvSpPr>
            <a:spLocks noGrp="1"/>
          </p:cNvSpPr>
          <p:nvPr>
            <p:ph type="ftr" sz="quarter" idx="11"/>
          </p:nvPr>
        </p:nvSpPr>
        <p:spPr/>
        <p:txBody>
          <a:bodyPr/>
          <a:lstStyle/>
          <a:p>
            <a:endParaRPr lang="en-GB" dirty="0"/>
          </a:p>
        </p:txBody>
      </p:sp>
      <p:sp>
        <p:nvSpPr>
          <p:cNvPr id="9" name="Pladsholder til diasnummer 8"/>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2969685501"/>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en-GB"/>
          </a:p>
        </p:txBody>
      </p:sp>
      <p:sp>
        <p:nvSpPr>
          <p:cNvPr id="3" name="Pladsholder til dato 2"/>
          <p:cNvSpPr>
            <a:spLocks noGrp="1"/>
          </p:cNvSpPr>
          <p:nvPr>
            <p:ph type="dt" sz="half" idx="10"/>
          </p:nvPr>
        </p:nvSpPr>
        <p:spPr/>
        <p:txBody>
          <a:bodyPr/>
          <a:lstStyle/>
          <a:p>
            <a:endParaRPr lang="en-GB" dirty="0"/>
          </a:p>
        </p:txBody>
      </p:sp>
      <p:sp>
        <p:nvSpPr>
          <p:cNvPr id="4" name="Pladsholder til sidefod 3"/>
          <p:cNvSpPr>
            <a:spLocks noGrp="1"/>
          </p:cNvSpPr>
          <p:nvPr>
            <p:ph type="ftr" sz="quarter" idx="11"/>
          </p:nvPr>
        </p:nvSpPr>
        <p:spPr/>
        <p:txBody>
          <a:bodyPr/>
          <a:lstStyle/>
          <a:p>
            <a:endParaRPr lang="en-GB" dirty="0"/>
          </a:p>
        </p:txBody>
      </p:sp>
      <p:sp>
        <p:nvSpPr>
          <p:cNvPr id="5" name="Pladsholder til diasnummer 4"/>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3349363963"/>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dsholder til dato 1"/>
          <p:cNvSpPr>
            <a:spLocks noGrp="1"/>
          </p:cNvSpPr>
          <p:nvPr>
            <p:ph type="dt" sz="half" idx="10"/>
          </p:nvPr>
        </p:nvSpPr>
        <p:spPr/>
        <p:txBody>
          <a:bodyPr/>
          <a:lstStyle/>
          <a:p>
            <a:endParaRPr lang="en-GB" dirty="0"/>
          </a:p>
        </p:txBody>
      </p:sp>
      <p:sp>
        <p:nvSpPr>
          <p:cNvPr id="3" name="Pladsholder til sidefod 2"/>
          <p:cNvSpPr>
            <a:spLocks noGrp="1"/>
          </p:cNvSpPr>
          <p:nvPr>
            <p:ph type="ftr" sz="quarter" idx="11"/>
          </p:nvPr>
        </p:nvSpPr>
        <p:spPr/>
        <p:txBody>
          <a:bodyPr/>
          <a:lstStyle/>
          <a:p>
            <a:endParaRPr lang="en-GB" dirty="0"/>
          </a:p>
        </p:txBody>
      </p:sp>
      <p:sp>
        <p:nvSpPr>
          <p:cNvPr id="4" name="Pladsholder til diasnummer 3"/>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1760588801"/>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95300" y="273050"/>
            <a:ext cx="3259006" cy="1162050"/>
          </a:xfrm>
        </p:spPr>
        <p:txBody>
          <a:bodyPr anchor="b"/>
          <a:lstStyle>
            <a:lvl1pPr algn="l">
              <a:defRPr sz="2000" b="1"/>
            </a:lvl1pPr>
          </a:lstStyle>
          <a:p>
            <a:r>
              <a:rPr lang="da-DK"/>
              <a:t>Klik for at redigere i master</a:t>
            </a:r>
            <a:endParaRPr lang="en-GB"/>
          </a:p>
        </p:txBody>
      </p:sp>
      <p:sp>
        <p:nvSpPr>
          <p:cNvPr id="3" name="Pladsholder til indhold 2"/>
          <p:cNvSpPr>
            <a:spLocks noGrp="1"/>
          </p:cNvSpPr>
          <p:nvPr>
            <p:ph idx="1"/>
          </p:nvPr>
        </p:nvSpPr>
        <p:spPr>
          <a:xfrm>
            <a:off x="3872971" y="273051"/>
            <a:ext cx="553772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4" name="Pladsholder til tekst 3"/>
          <p:cNvSpPr>
            <a:spLocks noGrp="1"/>
          </p:cNvSpPr>
          <p:nvPr>
            <p:ph type="body" sz="half" idx="2"/>
          </p:nvPr>
        </p:nvSpPr>
        <p:spPr>
          <a:xfrm>
            <a:off x="495300" y="1435101"/>
            <a:ext cx="3259006"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i master</a:t>
            </a:r>
          </a:p>
        </p:txBody>
      </p:sp>
      <p:sp>
        <p:nvSpPr>
          <p:cNvPr id="5" name="Pladsholder til dato 4"/>
          <p:cNvSpPr>
            <a:spLocks noGrp="1"/>
          </p:cNvSpPr>
          <p:nvPr>
            <p:ph type="dt" sz="half" idx="10"/>
          </p:nvPr>
        </p:nvSpPr>
        <p:spPr/>
        <p:txBody>
          <a:bodyPr/>
          <a:lstStyle/>
          <a:p>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diasnummer 6"/>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3515573441"/>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941645" y="4800600"/>
            <a:ext cx="5943600" cy="566738"/>
          </a:xfrm>
        </p:spPr>
        <p:txBody>
          <a:bodyPr anchor="b"/>
          <a:lstStyle>
            <a:lvl1pPr algn="l">
              <a:defRPr sz="2000" b="1"/>
            </a:lvl1pPr>
          </a:lstStyle>
          <a:p>
            <a:r>
              <a:rPr lang="da-DK"/>
              <a:t>Klik for at redigere i master</a:t>
            </a:r>
            <a:endParaRPr lang="en-GB"/>
          </a:p>
        </p:txBody>
      </p:sp>
      <p:sp>
        <p:nvSpPr>
          <p:cNvPr id="3" name="Pladsholder til billede 2"/>
          <p:cNvSpPr>
            <a:spLocks noGrp="1"/>
          </p:cNvSpPr>
          <p:nvPr>
            <p:ph type="pic" idx="1"/>
          </p:nvPr>
        </p:nvSpPr>
        <p:spPr>
          <a:xfrm>
            <a:off x="1941645"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Pladsholder til tekst 3"/>
          <p:cNvSpPr>
            <a:spLocks noGrp="1"/>
          </p:cNvSpPr>
          <p:nvPr>
            <p:ph type="body" sz="half" idx="2"/>
          </p:nvPr>
        </p:nvSpPr>
        <p:spPr>
          <a:xfrm>
            <a:off x="1941645"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Klik for at redigere i master</a:t>
            </a:r>
          </a:p>
        </p:txBody>
      </p:sp>
      <p:sp>
        <p:nvSpPr>
          <p:cNvPr id="5" name="Pladsholder til dato 4"/>
          <p:cNvSpPr>
            <a:spLocks noGrp="1"/>
          </p:cNvSpPr>
          <p:nvPr>
            <p:ph type="dt" sz="half" idx="10"/>
          </p:nvPr>
        </p:nvSpPr>
        <p:spPr/>
        <p:txBody>
          <a:bodyPr/>
          <a:lstStyle/>
          <a:p>
            <a:endParaRPr lang="en-GB" dirty="0"/>
          </a:p>
        </p:txBody>
      </p:sp>
      <p:sp>
        <p:nvSpPr>
          <p:cNvPr id="6" name="Pladsholder til sidefod 5"/>
          <p:cNvSpPr>
            <a:spLocks noGrp="1"/>
          </p:cNvSpPr>
          <p:nvPr>
            <p:ph type="ftr" sz="quarter" idx="11"/>
          </p:nvPr>
        </p:nvSpPr>
        <p:spPr/>
        <p:txBody>
          <a:bodyPr/>
          <a:lstStyle/>
          <a:p>
            <a:endParaRPr lang="en-GB" dirty="0"/>
          </a:p>
        </p:txBody>
      </p:sp>
      <p:sp>
        <p:nvSpPr>
          <p:cNvPr id="7" name="Pladsholder til diasnummer 6"/>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3122773488"/>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rside + stort billede">
    <p:spTree>
      <p:nvGrpSpPr>
        <p:cNvPr id="1" name=""/>
        <p:cNvGrpSpPr/>
        <p:nvPr/>
      </p:nvGrpSpPr>
      <p:grpSpPr>
        <a:xfrm>
          <a:off x="0" y="0"/>
          <a:ext cx="0" cy="0"/>
          <a:chOff x="0" y="0"/>
          <a:chExt cx="0" cy="0"/>
        </a:xfrm>
      </p:grpSpPr>
      <p:sp>
        <p:nvSpPr>
          <p:cNvPr id="11" name="Picture Placeholder 0">
            <a:extLst>
              <a:ext uri="{FF2B5EF4-FFF2-40B4-BE49-F238E27FC236}">
                <a16:creationId xmlns:a16="http://schemas.microsoft.com/office/drawing/2014/main" id="{82BD09A5-2EDE-41E6-8889-D8A1846917F6}"/>
              </a:ext>
            </a:extLst>
          </p:cNvPr>
          <p:cNvSpPr>
            <a:spLocks noGrp="1"/>
          </p:cNvSpPr>
          <p:nvPr>
            <p:ph type="pic" sz="quarter" idx="16" hasCustomPrompt="1"/>
          </p:nvPr>
        </p:nvSpPr>
        <p:spPr>
          <a:xfrm>
            <a:off x="0" y="-1"/>
            <a:ext cx="9906975" cy="6498000"/>
          </a:xfrm>
        </p:spPr>
        <p:txBody>
          <a:bodyPr lIns="8424000" tIns="108000" rIns="108000" anchor="t" anchorCtr="0"/>
          <a:lstStyle>
            <a:lvl1pPr marL="0" indent="0" algn="r">
              <a:buNone/>
              <a:defRPr sz="1600">
                <a:solidFill>
                  <a:schemeClr val="tx1"/>
                </a:solidFill>
              </a:defRPr>
            </a:lvl1pPr>
          </a:lstStyle>
          <a:p>
            <a:r>
              <a:rPr lang="da-DK" noProof="0" dirty="0"/>
              <a:t>Klik på rammen og indsæt billede, via fanen Indsæt, Billeder</a:t>
            </a:r>
          </a:p>
        </p:txBody>
      </p:sp>
      <p:sp>
        <p:nvSpPr>
          <p:cNvPr id="2" name="Title 1"/>
          <p:cNvSpPr>
            <a:spLocks noGrp="1"/>
          </p:cNvSpPr>
          <p:nvPr>
            <p:ph type="ctrTitle"/>
          </p:nvPr>
        </p:nvSpPr>
        <p:spPr>
          <a:xfrm>
            <a:off x="593775" y="1816419"/>
            <a:ext cx="5762250" cy="2387600"/>
          </a:xfrm>
        </p:spPr>
        <p:txBody>
          <a:bodyPr anchor="t" anchorCtr="0"/>
          <a:lstStyle>
            <a:lvl1pPr algn="l">
              <a:lnSpc>
                <a:spcPct val="86000"/>
              </a:lnSpc>
              <a:defRPr sz="6000"/>
            </a:lvl1pPr>
          </a:lstStyle>
          <a:p>
            <a:r>
              <a:rPr lang="da-DK"/>
              <a:t>Klik for at redigere i master</a:t>
            </a:r>
            <a:endParaRPr lang="da-DK" dirty="0"/>
          </a:p>
        </p:txBody>
      </p:sp>
      <p:sp>
        <p:nvSpPr>
          <p:cNvPr id="3" name="Subtitle 2"/>
          <p:cNvSpPr>
            <a:spLocks noGrp="1"/>
          </p:cNvSpPr>
          <p:nvPr>
            <p:ph type="subTitle" idx="1" hasCustomPrompt="1"/>
          </p:nvPr>
        </p:nvSpPr>
        <p:spPr>
          <a:xfrm>
            <a:off x="593328" y="4672015"/>
            <a:ext cx="5762250" cy="466456"/>
          </a:xfrm>
        </p:spPr>
        <p:txBody>
          <a:bodyPr/>
          <a:lstStyle>
            <a:lvl1pPr marL="0" indent="0" algn="l">
              <a:spcBef>
                <a:spcPts val="0"/>
              </a:spcBef>
              <a:buFont typeface="Arial" panose="020B0604020202020204" pitchFamily="34" charset="0"/>
              <a:buChar char="​"/>
              <a:defRPr sz="3000" b="1"/>
            </a:lvl1pPr>
            <a:lvl2pPr marL="0" indent="0" algn="l">
              <a:spcBef>
                <a:spcPts val="0"/>
              </a:spcBef>
              <a:buFont typeface="Arial" panose="020B0604020202020204" pitchFamily="34" charset="0"/>
              <a:buChar char="​"/>
              <a:defRPr sz="2000"/>
            </a:lvl2pPr>
            <a:lvl3pPr marL="0" indent="0" algn="l">
              <a:spcBef>
                <a:spcPts val="0"/>
              </a:spcBef>
              <a:buFont typeface="Arial" panose="020B0604020202020204" pitchFamily="34" charset="0"/>
              <a:buChar char="​"/>
              <a:defRPr sz="2000"/>
            </a:lvl3pPr>
            <a:lvl4pPr marL="0" indent="0" algn="l">
              <a:spcBef>
                <a:spcPts val="0"/>
              </a:spcBef>
              <a:buFont typeface="Arial" panose="020B0604020202020204" pitchFamily="34" charset="0"/>
              <a:buChar char="​"/>
              <a:defRPr sz="2000"/>
            </a:lvl4pPr>
            <a:lvl5pPr marL="0" indent="0" algn="l">
              <a:spcBef>
                <a:spcPts val="0"/>
              </a:spcBef>
              <a:buFont typeface="Arial" panose="020B0604020202020204" pitchFamily="34" charset="0"/>
              <a:buChar char="​"/>
              <a:defRPr sz="2000"/>
            </a:lvl5pPr>
            <a:lvl6pPr marL="0" indent="0" algn="l">
              <a:spcBef>
                <a:spcPts val="0"/>
              </a:spcBef>
              <a:buFont typeface="Arial" panose="020B0604020202020204" pitchFamily="34" charset="0"/>
              <a:buChar char="​"/>
              <a:defRPr sz="2000"/>
            </a:lvl6pPr>
            <a:lvl7pPr marL="0" indent="0" algn="l">
              <a:spcBef>
                <a:spcPts val="0"/>
              </a:spcBef>
              <a:buFont typeface="Arial" panose="020B0604020202020204" pitchFamily="34" charset="0"/>
              <a:buChar char="​"/>
              <a:defRPr sz="2000"/>
            </a:lvl7pPr>
            <a:lvl8pPr marL="0" indent="0" algn="l">
              <a:spcBef>
                <a:spcPts val="0"/>
              </a:spcBef>
              <a:buFont typeface="Arial" panose="020B0604020202020204" pitchFamily="34" charset="0"/>
              <a:buChar char="​"/>
              <a:defRPr sz="2000"/>
            </a:lvl8pPr>
            <a:lvl9pPr marL="0" indent="0" algn="l">
              <a:spcBef>
                <a:spcPts val="0"/>
              </a:spcBef>
              <a:buFont typeface="Arial" panose="020B0604020202020204" pitchFamily="34" charset="0"/>
              <a:buChar char="​"/>
              <a:defRPr sz="2000"/>
            </a:lvl9pPr>
          </a:lstStyle>
          <a:p>
            <a:r>
              <a:rPr lang="da-DK" dirty="0"/>
              <a:t>Indsæt navn</a:t>
            </a:r>
          </a:p>
        </p:txBody>
      </p:sp>
      <p:sp>
        <p:nvSpPr>
          <p:cNvPr id="14" name="Text Placeholder 3"/>
          <p:cNvSpPr>
            <a:spLocks noGrp="1"/>
          </p:cNvSpPr>
          <p:nvPr>
            <p:ph type="body" sz="quarter" idx="13" hasCustomPrompt="1"/>
          </p:nvPr>
        </p:nvSpPr>
        <p:spPr>
          <a:xfrm>
            <a:off x="585981" y="5103071"/>
            <a:ext cx="5769597" cy="540928"/>
          </a:xfrm>
        </p:spPr>
        <p:txBody>
          <a:bodyPr/>
          <a:lstStyle>
            <a:lvl1pPr marL="0" indent="0">
              <a:buNone/>
              <a:defRPr sz="3000" baseline="0"/>
            </a:lvl1pPr>
          </a:lstStyle>
          <a:p>
            <a:pPr lvl="0"/>
            <a:r>
              <a:rPr lang="da-DK" dirty="0"/>
              <a:t>Indsæt titel</a:t>
            </a:r>
          </a:p>
        </p:txBody>
      </p:sp>
      <p:sp>
        <p:nvSpPr>
          <p:cNvPr id="13" name="Text Placeholder logo">
            <a:extLst>
              <a:ext uri="{FF2B5EF4-FFF2-40B4-BE49-F238E27FC236}">
                <a16:creationId xmlns:a16="http://schemas.microsoft.com/office/drawing/2014/main" id="{D574B2BD-D087-457F-A832-420936949D35}"/>
              </a:ext>
            </a:extLst>
          </p:cNvPr>
          <p:cNvSpPr>
            <a:spLocks noGrp="1"/>
          </p:cNvSpPr>
          <p:nvPr>
            <p:ph type="body" sz="quarter" idx="14"/>
          </p:nvPr>
        </p:nvSpPr>
        <p:spPr>
          <a:xfrm>
            <a:off x="551776" y="463211"/>
            <a:ext cx="1848600" cy="1087200"/>
          </a:xfrm>
          <a:blipFill>
            <a:blip r:embed="rId2"/>
            <a:stretch>
              <a:fillRect/>
            </a:stretch>
          </a:blipFill>
        </p:spPr>
        <p:txBody>
          <a:bodyPr tIns="18000000"/>
          <a:lstStyle>
            <a:lvl1pPr marL="0" indent="0">
              <a:buNone/>
              <a:defRPr sz="100"/>
            </a:lvl1pPr>
          </a:lstStyle>
          <a:p>
            <a:pPr lvl="0"/>
            <a:r>
              <a:rPr lang="da-DK" noProof="0"/>
              <a:t>Klik for at redigere i master</a:t>
            </a:r>
          </a:p>
        </p:txBody>
      </p:sp>
      <p:sp>
        <p:nvSpPr>
          <p:cNvPr id="5" name="FLD_PresentationTitle"/>
          <p:cNvSpPr>
            <a:spLocks noGrp="1"/>
          </p:cNvSpPr>
          <p:nvPr>
            <p:ph type="ftr" sz="quarter" idx="11"/>
          </p:nvPr>
        </p:nvSpPr>
        <p:spPr/>
        <p:txBody>
          <a:bodyPr/>
          <a:lstStyle/>
          <a:p>
            <a:endParaRPr lang="da-DK" dirty="0"/>
          </a:p>
        </p:txBody>
      </p:sp>
      <p:sp>
        <p:nvSpPr>
          <p:cNvPr id="4" name="Date_DateCustomA" hidden="1"/>
          <p:cNvSpPr>
            <a:spLocks noGrp="1"/>
          </p:cNvSpPr>
          <p:nvPr>
            <p:ph type="dt" sz="half" idx="10"/>
          </p:nvPr>
        </p:nvSpPr>
        <p:spPr>
          <a:xfrm>
            <a:off x="0" y="6948000"/>
            <a:ext cx="0" cy="0"/>
          </a:xfrm>
        </p:spPr>
        <p:txBody>
          <a:bodyPr/>
          <a:lstStyle/>
          <a:p>
            <a:endParaRPr lang="da-DK" dirty="0"/>
          </a:p>
        </p:txBody>
      </p:sp>
      <p:sp>
        <p:nvSpPr>
          <p:cNvPr id="6" name="Slide Number Placeholder 5" hidden="1"/>
          <p:cNvSpPr>
            <a:spLocks noGrp="1"/>
          </p:cNvSpPr>
          <p:nvPr>
            <p:ph type="sldNum" sz="quarter" idx="12"/>
          </p:nvPr>
        </p:nvSpPr>
        <p:spPr>
          <a:xfrm>
            <a:off x="0" y="6948000"/>
            <a:ext cx="0" cy="0"/>
          </a:xfrm>
        </p:spPr>
        <p:txBody>
          <a:bodyPr/>
          <a:lstStyle>
            <a:lvl1pPr>
              <a:defRPr sz="100">
                <a:noFill/>
              </a:defRPr>
            </a:lvl1pPr>
          </a:lstStyle>
          <a:p>
            <a:fld id="{24C8C45C-947F-4981-8B3F-4F32E973C901}" type="slidenum">
              <a:rPr lang="da-DK" smtClean="0"/>
              <a:pPr/>
              <a:t>‹nr.›</a:t>
            </a:fld>
            <a:endParaRPr lang="da-DK" dirty="0"/>
          </a:p>
        </p:txBody>
      </p:sp>
      <p:sp>
        <p:nvSpPr>
          <p:cNvPr id="17" name="TextBox 5">
            <a:extLst>
              <a:ext uri="{FF2B5EF4-FFF2-40B4-BE49-F238E27FC236}">
                <a16:creationId xmlns:a16="http://schemas.microsoft.com/office/drawing/2014/main" id="{4344DEE5-5A31-4CAD-B422-0C833452702D}"/>
              </a:ext>
            </a:extLst>
          </p:cNvPr>
          <p:cNvSpPr txBox="1">
            <a:spLocks noChangeArrowheads="1"/>
          </p:cNvSpPr>
          <p:nvPr userDrawn="1"/>
        </p:nvSpPr>
        <p:spPr bwMode="auto">
          <a:xfrm>
            <a:off x="-1702594" y="3577517"/>
            <a:ext cx="1618754"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a-DK" sz="900" b="1" dirty="0">
                <a:solidFill>
                  <a:srgbClr val="464646"/>
                </a:solidFill>
                <a:latin typeface="+mn-lt"/>
              </a:rPr>
              <a:t>Få skarpe billeder</a:t>
            </a:r>
            <a:br>
              <a:rPr lang="da-DK" sz="900" b="1" dirty="0">
                <a:solidFill>
                  <a:srgbClr val="464646"/>
                </a:solidFill>
                <a:latin typeface="+mn-lt"/>
              </a:rPr>
            </a:br>
            <a:r>
              <a:rPr lang="da-DK" sz="900" b="0" dirty="0">
                <a:solidFill>
                  <a:srgbClr val="464646"/>
                </a:solidFill>
                <a:latin typeface="+mn-lt"/>
              </a:rPr>
              <a:t>Vælg billede</a:t>
            </a:r>
            <a:r>
              <a:rPr lang="da-DK" sz="900" b="0" baseline="0" dirty="0">
                <a:solidFill>
                  <a:srgbClr val="464646"/>
                </a:solidFill>
                <a:latin typeface="+mn-lt"/>
              </a:rPr>
              <a:t> </a:t>
            </a:r>
            <a:r>
              <a:rPr lang="da-DK" sz="900" b="0" dirty="0">
                <a:solidFill>
                  <a:srgbClr val="464646"/>
                </a:solidFill>
                <a:latin typeface="+mn-lt"/>
              </a:rPr>
              <a:t>med minimum</a:t>
            </a:r>
          </a:p>
          <a:p>
            <a:pPr algn="r" eaLnBrk="1" hangingPunct="1">
              <a:defRPr/>
            </a:pPr>
            <a:r>
              <a:rPr lang="da-DK" sz="900" b="0" dirty="0">
                <a:solidFill>
                  <a:srgbClr val="464646"/>
                </a:solidFill>
                <a:latin typeface="+mn-lt"/>
              </a:rPr>
              <a:t>3000 x 1688 pixels</a:t>
            </a:r>
          </a:p>
          <a:p>
            <a:pPr algn="r" eaLnBrk="1" hangingPunct="1">
              <a:defRPr/>
            </a:pPr>
            <a:endParaRPr lang="da-DK" sz="900" b="1" dirty="0">
              <a:solidFill>
                <a:srgbClr val="464646"/>
              </a:solidFill>
              <a:latin typeface="+mn-lt"/>
            </a:endParaRPr>
          </a:p>
          <a:p>
            <a:pPr algn="r" eaLnBrk="1" hangingPunct="1">
              <a:defRPr/>
            </a:pPr>
            <a:r>
              <a:rPr lang="da-DK" sz="900" b="1" dirty="0">
                <a:solidFill>
                  <a:srgbClr val="464646"/>
                </a:solidFill>
                <a:latin typeface="+mn-lt"/>
              </a:rPr>
              <a:t>Indsæt</a:t>
            </a:r>
            <a:r>
              <a:rPr lang="da-DK" sz="900" b="1" baseline="0" dirty="0">
                <a:solidFill>
                  <a:srgbClr val="464646"/>
                </a:solidFill>
                <a:latin typeface="+mn-lt"/>
              </a:rPr>
              <a:t> et </a:t>
            </a:r>
            <a:r>
              <a:rPr lang="da-DK" sz="900" b="1" dirty="0">
                <a:solidFill>
                  <a:srgbClr val="464646"/>
                </a:solidFill>
                <a:latin typeface="+mn-lt"/>
              </a:rPr>
              <a:t>billede</a:t>
            </a:r>
          </a:p>
          <a:p>
            <a:pPr algn="r" eaLnBrk="1" hangingPunct="1">
              <a:defRPr/>
            </a:pPr>
            <a:r>
              <a:rPr lang="da-DK" sz="900" b="1" dirty="0">
                <a:solidFill>
                  <a:srgbClr val="464646"/>
                </a:solidFill>
                <a:latin typeface="+mn-lt"/>
              </a:rPr>
              <a:t>1. </a:t>
            </a:r>
            <a:r>
              <a:rPr lang="da-DK" sz="900" dirty="0">
                <a:solidFill>
                  <a:srgbClr val="464646"/>
                </a:solidFill>
                <a:latin typeface="+mn-lt"/>
              </a:rPr>
              <a:t>Klik på rammen og indsæt billede via fanen </a:t>
            </a:r>
            <a:r>
              <a:rPr lang="da-DK" sz="900" b="1" dirty="0">
                <a:solidFill>
                  <a:srgbClr val="464646"/>
                </a:solidFill>
                <a:latin typeface="+mn-lt"/>
              </a:rPr>
              <a:t>Indsæt</a:t>
            </a:r>
            <a:r>
              <a:rPr lang="da-DK" sz="900" dirty="0">
                <a:solidFill>
                  <a:srgbClr val="464646"/>
                </a:solidFill>
                <a:latin typeface="+mn-lt"/>
              </a:rPr>
              <a:t> &gt;</a:t>
            </a:r>
            <a:r>
              <a:rPr lang="da-DK" sz="900" b="1" dirty="0">
                <a:solidFill>
                  <a:srgbClr val="464646"/>
                </a:solidFill>
                <a:latin typeface="+mn-lt"/>
              </a:rPr>
              <a:t>Billeder</a:t>
            </a:r>
            <a:br>
              <a:rPr lang="da-DK" sz="900" dirty="0">
                <a:solidFill>
                  <a:srgbClr val="464646"/>
                </a:solidFill>
                <a:latin typeface="+mn-lt"/>
              </a:rPr>
            </a:br>
            <a:r>
              <a:rPr lang="da-DK" sz="900" b="1" dirty="0">
                <a:solidFill>
                  <a:srgbClr val="464646"/>
                </a:solidFill>
                <a:latin typeface="+mn-lt"/>
              </a:rPr>
              <a:t>2.</a:t>
            </a:r>
            <a:r>
              <a:rPr lang="da-DK" sz="900" b="1" baseline="0" dirty="0">
                <a:solidFill>
                  <a:srgbClr val="464646"/>
                </a:solidFill>
                <a:latin typeface="+mn-lt"/>
              </a:rPr>
              <a:t> </a:t>
            </a:r>
            <a:r>
              <a:rPr lang="da-DK" sz="900" dirty="0">
                <a:solidFill>
                  <a:srgbClr val="464646"/>
                </a:solidFill>
                <a:latin typeface="+mn-lt"/>
              </a:rPr>
              <a:t>Indsæt billede, højre klik på billedet og vælg </a:t>
            </a:r>
            <a:r>
              <a:rPr lang="da-DK" sz="900" b="1" dirty="0">
                <a:solidFill>
                  <a:srgbClr val="464646"/>
                </a:solidFill>
                <a:latin typeface="+mn-lt"/>
              </a:rPr>
              <a:t>”Send bagerst”</a:t>
            </a:r>
          </a:p>
        </p:txBody>
      </p:sp>
    </p:spTree>
    <p:extLst>
      <p:ext uri="{BB962C8B-B14F-4D97-AF65-F5344CB8AC3E}">
        <p14:creationId xmlns:p14="http://schemas.microsoft.com/office/powerpoint/2010/main" val="4249622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a-DK"/>
              <a:t>Klik for at redigere i master</a:t>
            </a:r>
            <a:endParaRPr lang="en-GB"/>
          </a:p>
        </p:txBody>
      </p:sp>
      <p:sp>
        <p:nvSpPr>
          <p:cNvPr id="3" name="Pladsholder til lodret titel 2"/>
          <p:cNvSpPr>
            <a:spLocks noGrp="1"/>
          </p:cNvSpPr>
          <p:nvPr>
            <p:ph type="body" orient="vert" idx="1"/>
          </p:nvPr>
        </p:nvSpPr>
        <p:spPr/>
        <p:txBody>
          <a:bodyPr vert="eaVert"/>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4" name="Pladsholder til dato 3"/>
          <p:cNvSpPr>
            <a:spLocks noGrp="1"/>
          </p:cNvSpPr>
          <p:nvPr>
            <p:ph type="dt" sz="half" idx="10"/>
          </p:nvPr>
        </p:nvSpPr>
        <p:spPr/>
        <p:txBody>
          <a:bodyPr/>
          <a:lstStyle/>
          <a:p>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diasnummer 5"/>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2462783404"/>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7181850" y="274639"/>
            <a:ext cx="2228850" cy="5851525"/>
          </a:xfrm>
        </p:spPr>
        <p:txBody>
          <a:bodyPr vert="eaVert"/>
          <a:lstStyle/>
          <a:p>
            <a:r>
              <a:rPr lang="da-DK"/>
              <a:t>Klik for at redigere i master</a:t>
            </a:r>
            <a:endParaRPr lang="en-GB"/>
          </a:p>
        </p:txBody>
      </p:sp>
      <p:sp>
        <p:nvSpPr>
          <p:cNvPr id="3" name="Pladsholder til lodret titel 2"/>
          <p:cNvSpPr>
            <a:spLocks noGrp="1"/>
          </p:cNvSpPr>
          <p:nvPr>
            <p:ph type="body" orient="vert" idx="1"/>
          </p:nvPr>
        </p:nvSpPr>
        <p:spPr>
          <a:xfrm>
            <a:off x="495300" y="274639"/>
            <a:ext cx="6521450" cy="5851525"/>
          </a:xfrm>
        </p:spPr>
        <p:txBody>
          <a:bodyPr vert="eaVert"/>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4" name="Pladsholder til dato 3"/>
          <p:cNvSpPr>
            <a:spLocks noGrp="1"/>
          </p:cNvSpPr>
          <p:nvPr>
            <p:ph type="dt" sz="half" idx="10"/>
          </p:nvPr>
        </p:nvSpPr>
        <p:spPr/>
        <p:txBody>
          <a:bodyPr/>
          <a:lstStyle/>
          <a:p>
            <a:endParaRPr lang="en-GB" dirty="0"/>
          </a:p>
        </p:txBody>
      </p:sp>
      <p:sp>
        <p:nvSpPr>
          <p:cNvPr id="5" name="Pladsholder til sidefod 4"/>
          <p:cNvSpPr>
            <a:spLocks noGrp="1"/>
          </p:cNvSpPr>
          <p:nvPr>
            <p:ph type="ftr" sz="quarter" idx="11"/>
          </p:nvPr>
        </p:nvSpPr>
        <p:spPr/>
        <p:txBody>
          <a:bodyPr/>
          <a:lstStyle/>
          <a:p>
            <a:endParaRPr lang="en-GB" dirty="0"/>
          </a:p>
        </p:txBody>
      </p:sp>
      <p:sp>
        <p:nvSpPr>
          <p:cNvPr id="6" name="Pladsholder til diasnummer 5"/>
          <p:cNvSpPr>
            <a:spLocks noGrp="1"/>
          </p:cNvSpPr>
          <p:nvPr>
            <p:ph type="sldNum" sz="quarter" idx="12"/>
          </p:nvPr>
        </p:nvSpPr>
        <p:spPr/>
        <p:txBody>
          <a:body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1909865061"/>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orside + stort billede ">
    <p:spTree>
      <p:nvGrpSpPr>
        <p:cNvPr id="1" name=""/>
        <p:cNvGrpSpPr/>
        <p:nvPr/>
      </p:nvGrpSpPr>
      <p:grpSpPr>
        <a:xfrm>
          <a:off x="0" y="0"/>
          <a:ext cx="0" cy="0"/>
          <a:chOff x="0" y="0"/>
          <a:chExt cx="0" cy="0"/>
        </a:xfrm>
      </p:grpSpPr>
      <p:sp>
        <p:nvSpPr>
          <p:cNvPr id="11" name="Picture Placeholder 0">
            <a:extLst>
              <a:ext uri="{FF2B5EF4-FFF2-40B4-BE49-F238E27FC236}">
                <a16:creationId xmlns:a16="http://schemas.microsoft.com/office/drawing/2014/main" id="{82BD09A5-2EDE-41E6-8889-D8A1846917F6}"/>
              </a:ext>
            </a:extLst>
          </p:cNvPr>
          <p:cNvSpPr>
            <a:spLocks noGrp="1"/>
          </p:cNvSpPr>
          <p:nvPr>
            <p:ph type="pic" sz="quarter" idx="16" hasCustomPrompt="1"/>
          </p:nvPr>
        </p:nvSpPr>
        <p:spPr>
          <a:xfrm>
            <a:off x="0" y="-1"/>
            <a:ext cx="9906975" cy="6498000"/>
          </a:xfrm>
          <a:solidFill>
            <a:schemeClr val="bg2"/>
          </a:solidFill>
        </p:spPr>
        <p:txBody>
          <a:bodyPr lIns="8424000" tIns="108000" rIns="108000" anchor="t" anchorCtr="0"/>
          <a:lstStyle>
            <a:lvl1pPr marL="0" indent="0" algn="r">
              <a:buNone/>
              <a:defRPr sz="1600">
                <a:solidFill>
                  <a:schemeClr val="bg1"/>
                </a:solidFill>
              </a:defRPr>
            </a:lvl1pPr>
          </a:lstStyle>
          <a:p>
            <a:r>
              <a:rPr lang="da-DK" noProof="0" dirty="0"/>
              <a:t>Klik på rammen og indsæt mørkt billede, via fanen Indsæt, Billeder</a:t>
            </a:r>
          </a:p>
        </p:txBody>
      </p:sp>
      <p:sp>
        <p:nvSpPr>
          <p:cNvPr id="2" name="Title 1"/>
          <p:cNvSpPr>
            <a:spLocks noGrp="1"/>
          </p:cNvSpPr>
          <p:nvPr>
            <p:ph type="ctrTitle"/>
          </p:nvPr>
        </p:nvSpPr>
        <p:spPr>
          <a:xfrm>
            <a:off x="593775" y="1816419"/>
            <a:ext cx="5762250" cy="2387600"/>
          </a:xfrm>
        </p:spPr>
        <p:txBody>
          <a:bodyPr anchor="t" anchorCtr="0"/>
          <a:lstStyle>
            <a:lvl1pPr algn="l">
              <a:lnSpc>
                <a:spcPct val="86000"/>
              </a:lnSpc>
              <a:defRPr sz="6000">
                <a:solidFill>
                  <a:schemeClr val="bg1"/>
                </a:solidFill>
              </a:defRPr>
            </a:lvl1pPr>
          </a:lstStyle>
          <a:p>
            <a:r>
              <a:rPr lang="da-DK"/>
              <a:t>Klik for at redigere i master</a:t>
            </a:r>
            <a:endParaRPr lang="da-DK" dirty="0"/>
          </a:p>
        </p:txBody>
      </p:sp>
      <p:sp>
        <p:nvSpPr>
          <p:cNvPr id="3" name="Subtitle 2"/>
          <p:cNvSpPr>
            <a:spLocks noGrp="1"/>
          </p:cNvSpPr>
          <p:nvPr>
            <p:ph type="subTitle" idx="1" hasCustomPrompt="1"/>
          </p:nvPr>
        </p:nvSpPr>
        <p:spPr>
          <a:xfrm>
            <a:off x="593328" y="4672015"/>
            <a:ext cx="5762250" cy="466456"/>
          </a:xfrm>
        </p:spPr>
        <p:txBody>
          <a:bodyPr/>
          <a:lstStyle>
            <a:lvl1pPr marL="0" indent="0" algn="l">
              <a:spcBef>
                <a:spcPts val="0"/>
              </a:spcBef>
              <a:buFont typeface="Arial" panose="020B0604020202020204" pitchFamily="34" charset="0"/>
              <a:buChar char="​"/>
              <a:defRPr sz="3000" b="1">
                <a:solidFill>
                  <a:schemeClr val="bg1"/>
                </a:solidFill>
              </a:defRPr>
            </a:lvl1pPr>
            <a:lvl2pPr marL="0" indent="0" algn="l">
              <a:spcBef>
                <a:spcPts val="0"/>
              </a:spcBef>
              <a:buFont typeface="Arial" panose="020B0604020202020204" pitchFamily="34" charset="0"/>
              <a:buChar char="​"/>
              <a:defRPr sz="2000"/>
            </a:lvl2pPr>
            <a:lvl3pPr marL="0" indent="0" algn="l">
              <a:spcBef>
                <a:spcPts val="0"/>
              </a:spcBef>
              <a:buFont typeface="Arial" panose="020B0604020202020204" pitchFamily="34" charset="0"/>
              <a:buChar char="​"/>
              <a:defRPr sz="2000"/>
            </a:lvl3pPr>
            <a:lvl4pPr marL="0" indent="0" algn="l">
              <a:spcBef>
                <a:spcPts val="0"/>
              </a:spcBef>
              <a:buFont typeface="Arial" panose="020B0604020202020204" pitchFamily="34" charset="0"/>
              <a:buChar char="​"/>
              <a:defRPr sz="2000"/>
            </a:lvl4pPr>
            <a:lvl5pPr marL="0" indent="0" algn="l">
              <a:spcBef>
                <a:spcPts val="0"/>
              </a:spcBef>
              <a:buFont typeface="Arial" panose="020B0604020202020204" pitchFamily="34" charset="0"/>
              <a:buChar char="​"/>
              <a:defRPr sz="2000"/>
            </a:lvl5pPr>
            <a:lvl6pPr marL="0" indent="0" algn="l">
              <a:spcBef>
                <a:spcPts val="0"/>
              </a:spcBef>
              <a:buFont typeface="Arial" panose="020B0604020202020204" pitchFamily="34" charset="0"/>
              <a:buChar char="​"/>
              <a:defRPr sz="2000"/>
            </a:lvl6pPr>
            <a:lvl7pPr marL="0" indent="0" algn="l">
              <a:spcBef>
                <a:spcPts val="0"/>
              </a:spcBef>
              <a:buFont typeface="Arial" panose="020B0604020202020204" pitchFamily="34" charset="0"/>
              <a:buChar char="​"/>
              <a:defRPr sz="2000"/>
            </a:lvl7pPr>
            <a:lvl8pPr marL="0" indent="0" algn="l">
              <a:spcBef>
                <a:spcPts val="0"/>
              </a:spcBef>
              <a:buFont typeface="Arial" panose="020B0604020202020204" pitchFamily="34" charset="0"/>
              <a:buChar char="​"/>
              <a:defRPr sz="2000"/>
            </a:lvl8pPr>
            <a:lvl9pPr marL="0" indent="0" algn="l">
              <a:spcBef>
                <a:spcPts val="0"/>
              </a:spcBef>
              <a:buFont typeface="Arial" panose="020B0604020202020204" pitchFamily="34" charset="0"/>
              <a:buChar char="​"/>
              <a:defRPr sz="2000"/>
            </a:lvl9pPr>
          </a:lstStyle>
          <a:p>
            <a:r>
              <a:rPr lang="da-DK" dirty="0"/>
              <a:t>Indsæt navn</a:t>
            </a:r>
          </a:p>
        </p:txBody>
      </p:sp>
      <p:sp>
        <p:nvSpPr>
          <p:cNvPr id="14" name="Text Placeholder 3"/>
          <p:cNvSpPr>
            <a:spLocks noGrp="1"/>
          </p:cNvSpPr>
          <p:nvPr>
            <p:ph type="body" sz="quarter" idx="13" hasCustomPrompt="1"/>
          </p:nvPr>
        </p:nvSpPr>
        <p:spPr>
          <a:xfrm>
            <a:off x="585981" y="5103071"/>
            <a:ext cx="5769597" cy="540928"/>
          </a:xfrm>
        </p:spPr>
        <p:txBody>
          <a:bodyPr/>
          <a:lstStyle>
            <a:lvl1pPr marL="0" indent="0">
              <a:buNone/>
              <a:defRPr sz="3000" baseline="0">
                <a:solidFill>
                  <a:schemeClr val="bg1"/>
                </a:solidFill>
              </a:defRPr>
            </a:lvl1pPr>
          </a:lstStyle>
          <a:p>
            <a:pPr lvl="0"/>
            <a:r>
              <a:rPr lang="da-DK" dirty="0"/>
              <a:t>Indsæt titel</a:t>
            </a:r>
          </a:p>
        </p:txBody>
      </p:sp>
      <p:sp>
        <p:nvSpPr>
          <p:cNvPr id="13" name="Text Placeholder logo">
            <a:extLst>
              <a:ext uri="{FF2B5EF4-FFF2-40B4-BE49-F238E27FC236}">
                <a16:creationId xmlns:a16="http://schemas.microsoft.com/office/drawing/2014/main" id="{D574B2BD-D087-457F-A832-420936949D35}"/>
              </a:ext>
            </a:extLst>
          </p:cNvPr>
          <p:cNvSpPr>
            <a:spLocks noGrp="1"/>
          </p:cNvSpPr>
          <p:nvPr>
            <p:ph type="body" sz="quarter" idx="14"/>
          </p:nvPr>
        </p:nvSpPr>
        <p:spPr>
          <a:xfrm>
            <a:off x="551776" y="463211"/>
            <a:ext cx="1848600" cy="1087200"/>
          </a:xfrm>
          <a:blipFill>
            <a:blip r:embed="rId2"/>
            <a:stretch>
              <a:fillRect/>
            </a:stretch>
          </a:blipFill>
        </p:spPr>
        <p:txBody>
          <a:bodyPr tIns="18000000"/>
          <a:lstStyle>
            <a:lvl1pPr marL="0" indent="0">
              <a:buNone/>
              <a:defRPr sz="100"/>
            </a:lvl1pPr>
          </a:lstStyle>
          <a:p>
            <a:pPr lvl="0"/>
            <a:r>
              <a:rPr lang="da-DK" noProof="0"/>
              <a:t>Klik for at redigere i master</a:t>
            </a:r>
          </a:p>
        </p:txBody>
      </p:sp>
      <p:sp>
        <p:nvSpPr>
          <p:cNvPr id="5" name="FLD_PresentationTitle"/>
          <p:cNvSpPr>
            <a:spLocks noGrp="1"/>
          </p:cNvSpPr>
          <p:nvPr>
            <p:ph type="ftr" sz="quarter" idx="11"/>
          </p:nvPr>
        </p:nvSpPr>
        <p:spPr/>
        <p:txBody>
          <a:bodyPr/>
          <a:lstStyle/>
          <a:p>
            <a:endParaRPr lang="da-DK" dirty="0"/>
          </a:p>
        </p:txBody>
      </p:sp>
      <p:sp>
        <p:nvSpPr>
          <p:cNvPr id="4" name="Date_DateCustomA" hidden="1"/>
          <p:cNvSpPr>
            <a:spLocks noGrp="1"/>
          </p:cNvSpPr>
          <p:nvPr>
            <p:ph type="dt" sz="half" idx="10"/>
          </p:nvPr>
        </p:nvSpPr>
        <p:spPr>
          <a:xfrm>
            <a:off x="0" y="6948000"/>
            <a:ext cx="0" cy="0"/>
          </a:xfrm>
        </p:spPr>
        <p:txBody>
          <a:bodyPr/>
          <a:lstStyle/>
          <a:p>
            <a:endParaRPr lang="da-DK" dirty="0"/>
          </a:p>
        </p:txBody>
      </p:sp>
      <p:sp>
        <p:nvSpPr>
          <p:cNvPr id="6" name="Slide Number Placeholder 5" hidden="1"/>
          <p:cNvSpPr>
            <a:spLocks noGrp="1"/>
          </p:cNvSpPr>
          <p:nvPr>
            <p:ph type="sldNum" sz="quarter" idx="12"/>
          </p:nvPr>
        </p:nvSpPr>
        <p:spPr>
          <a:xfrm>
            <a:off x="0" y="6948000"/>
            <a:ext cx="0" cy="0"/>
          </a:xfrm>
        </p:spPr>
        <p:txBody>
          <a:bodyPr/>
          <a:lstStyle>
            <a:lvl1pPr>
              <a:defRPr sz="100">
                <a:noFill/>
              </a:defRPr>
            </a:lvl1pPr>
          </a:lstStyle>
          <a:p>
            <a:fld id="{24C8C45C-947F-4981-8B3F-4F32E973C901}" type="slidenum">
              <a:rPr lang="da-DK" smtClean="0"/>
              <a:pPr/>
              <a:t>‹nr.›</a:t>
            </a:fld>
            <a:endParaRPr lang="da-DK" dirty="0"/>
          </a:p>
        </p:txBody>
      </p:sp>
      <p:sp>
        <p:nvSpPr>
          <p:cNvPr id="17" name="TextBox 5">
            <a:extLst>
              <a:ext uri="{FF2B5EF4-FFF2-40B4-BE49-F238E27FC236}">
                <a16:creationId xmlns:a16="http://schemas.microsoft.com/office/drawing/2014/main" id="{4344DEE5-5A31-4CAD-B422-0C833452702D}"/>
              </a:ext>
            </a:extLst>
          </p:cNvPr>
          <p:cNvSpPr txBox="1">
            <a:spLocks noChangeArrowheads="1"/>
          </p:cNvSpPr>
          <p:nvPr userDrawn="1"/>
        </p:nvSpPr>
        <p:spPr bwMode="auto">
          <a:xfrm>
            <a:off x="-1702594" y="3577517"/>
            <a:ext cx="1618754"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defRPr/>
            </a:pPr>
            <a:r>
              <a:rPr lang="da-DK" sz="900" b="1" dirty="0">
                <a:solidFill>
                  <a:srgbClr val="464646"/>
                </a:solidFill>
                <a:latin typeface="+mn-lt"/>
              </a:rPr>
              <a:t>Få skarpe billeder</a:t>
            </a:r>
            <a:br>
              <a:rPr lang="da-DK" sz="900" b="1" dirty="0">
                <a:solidFill>
                  <a:srgbClr val="464646"/>
                </a:solidFill>
                <a:latin typeface="+mn-lt"/>
              </a:rPr>
            </a:br>
            <a:r>
              <a:rPr lang="da-DK" sz="900" b="0" dirty="0">
                <a:solidFill>
                  <a:srgbClr val="464646"/>
                </a:solidFill>
                <a:latin typeface="+mn-lt"/>
              </a:rPr>
              <a:t>Vælg billede</a:t>
            </a:r>
            <a:r>
              <a:rPr lang="da-DK" sz="900" b="0" baseline="0" dirty="0">
                <a:solidFill>
                  <a:srgbClr val="464646"/>
                </a:solidFill>
                <a:latin typeface="+mn-lt"/>
              </a:rPr>
              <a:t> </a:t>
            </a:r>
            <a:r>
              <a:rPr lang="da-DK" sz="900" b="0" dirty="0">
                <a:solidFill>
                  <a:srgbClr val="464646"/>
                </a:solidFill>
                <a:latin typeface="+mn-lt"/>
              </a:rPr>
              <a:t>med minimum</a:t>
            </a:r>
          </a:p>
          <a:p>
            <a:pPr algn="r" eaLnBrk="1" hangingPunct="1">
              <a:defRPr/>
            </a:pPr>
            <a:r>
              <a:rPr lang="da-DK" sz="900" b="0" dirty="0">
                <a:solidFill>
                  <a:srgbClr val="464646"/>
                </a:solidFill>
                <a:latin typeface="+mn-lt"/>
              </a:rPr>
              <a:t>3000 x 1688 pixels</a:t>
            </a:r>
          </a:p>
          <a:p>
            <a:pPr algn="r" eaLnBrk="1" hangingPunct="1">
              <a:defRPr/>
            </a:pPr>
            <a:endParaRPr lang="da-DK" sz="900" b="1" dirty="0">
              <a:solidFill>
                <a:srgbClr val="464646"/>
              </a:solidFill>
              <a:latin typeface="+mn-lt"/>
            </a:endParaRPr>
          </a:p>
          <a:p>
            <a:pPr algn="r" eaLnBrk="1" hangingPunct="1">
              <a:defRPr/>
            </a:pPr>
            <a:r>
              <a:rPr lang="da-DK" sz="900" b="1" dirty="0">
                <a:solidFill>
                  <a:srgbClr val="464646"/>
                </a:solidFill>
                <a:latin typeface="+mn-lt"/>
              </a:rPr>
              <a:t>Indsæt</a:t>
            </a:r>
            <a:r>
              <a:rPr lang="da-DK" sz="900" b="1" baseline="0" dirty="0">
                <a:solidFill>
                  <a:srgbClr val="464646"/>
                </a:solidFill>
                <a:latin typeface="+mn-lt"/>
              </a:rPr>
              <a:t> et </a:t>
            </a:r>
            <a:r>
              <a:rPr lang="da-DK" sz="900" b="1" dirty="0">
                <a:solidFill>
                  <a:srgbClr val="464646"/>
                </a:solidFill>
                <a:latin typeface="+mn-lt"/>
              </a:rPr>
              <a:t>billede</a:t>
            </a:r>
          </a:p>
          <a:p>
            <a:pPr algn="r" eaLnBrk="1" hangingPunct="1">
              <a:defRPr/>
            </a:pPr>
            <a:r>
              <a:rPr lang="da-DK" sz="900" b="1" dirty="0">
                <a:solidFill>
                  <a:srgbClr val="464646"/>
                </a:solidFill>
                <a:latin typeface="+mn-lt"/>
              </a:rPr>
              <a:t>1. </a:t>
            </a:r>
            <a:r>
              <a:rPr lang="da-DK" sz="900" dirty="0">
                <a:solidFill>
                  <a:srgbClr val="464646"/>
                </a:solidFill>
                <a:latin typeface="+mn-lt"/>
              </a:rPr>
              <a:t>Klik på rammen og indsæt billede via fanen </a:t>
            </a:r>
            <a:r>
              <a:rPr lang="da-DK" sz="900" b="1" dirty="0">
                <a:solidFill>
                  <a:srgbClr val="464646"/>
                </a:solidFill>
                <a:latin typeface="+mn-lt"/>
              </a:rPr>
              <a:t>Indsæt</a:t>
            </a:r>
            <a:r>
              <a:rPr lang="da-DK" sz="900" dirty="0">
                <a:solidFill>
                  <a:srgbClr val="464646"/>
                </a:solidFill>
                <a:latin typeface="+mn-lt"/>
              </a:rPr>
              <a:t> &gt;</a:t>
            </a:r>
            <a:r>
              <a:rPr lang="da-DK" sz="900" b="1" dirty="0">
                <a:solidFill>
                  <a:srgbClr val="464646"/>
                </a:solidFill>
                <a:latin typeface="+mn-lt"/>
              </a:rPr>
              <a:t>Billeder</a:t>
            </a:r>
            <a:br>
              <a:rPr lang="da-DK" sz="900" dirty="0">
                <a:solidFill>
                  <a:srgbClr val="464646"/>
                </a:solidFill>
                <a:latin typeface="+mn-lt"/>
              </a:rPr>
            </a:br>
            <a:r>
              <a:rPr lang="da-DK" sz="900" b="1" dirty="0">
                <a:solidFill>
                  <a:srgbClr val="464646"/>
                </a:solidFill>
                <a:latin typeface="+mn-lt"/>
              </a:rPr>
              <a:t>2.</a:t>
            </a:r>
            <a:r>
              <a:rPr lang="da-DK" sz="900" b="1" baseline="0" dirty="0">
                <a:solidFill>
                  <a:srgbClr val="464646"/>
                </a:solidFill>
                <a:latin typeface="+mn-lt"/>
              </a:rPr>
              <a:t> </a:t>
            </a:r>
            <a:r>
              <a:rPr lang="da-DK" sz="900" dirty="0">
                <a:solidFill>
                  <a:srgbClr val="464646"/>
                </a:solidFill>
                <a:latin typeface="+mn-lt"/>
              </a:rPr>
              <a:t>Indsæt billede, højre klik på billedet og vælg </a:t>
            </a:r>
            <a:r>
              <a:rPr lang="da-DK" sz="900" b="1" dirty="0">
                <a:solidFill>
                  <a:srgbClr val="464646"/>
                </a:solidFill>
                <a:latin typeface="+mn-lt"/>
              </a:rPr>
              <a:t>”Send bagerst”</a:t>
            </a:r>
          </a:p>
        </p:txBody>
      </p:sp>
    </p:spTree>
    <p:extLst>
      <p:ext uri="{BB962C8B-B14F-4D97-AF65-F5344CB8AC3E}">
        <p14:creationId xmlns:p14="http://schemas.microsoft.com/office/powerpoint/2010/main" val="3134837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gsorden + ikon">
    <p:spTree>
      <p:nvGrpSpPr>
        <p:cNvPr id="1" name=""/>
        <p:cNvGrpSpPr/>
        <p:nvPr/>
      </p:nvGrpSpPr>
      <p:grpSpPr>
        <a:xfrm>
          <a:off x="0" y="0"/>
          <a:ext cx="0" cy="0"/>
          <a:chOff x="0" y="0"/>
          <a:chExt cx="0" cy="0"/>
        </a:xfrm>
      </p:grpSpPr>
      <p:sp>
        <p:nvSpPr>
          <p:cNvPr id="7" name="Baggrund"/>
          <p:cNvSpPr/>
          <p:nvPr userDrawn="1"/>
        </p:nvSpPr>
        <p:spPr>
          <a:xfrm>
            <a:off x="0" y="0"/>
            <a:ext cx="990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2" name="Title 1"/>
          <p:cNvSpPr>
            <a:spLocks noGrp="1"/>
          </p:cNvSpPr>
          <p:nvPr>
            <p:ph type="title"/>
          </p:nvPr>
        </p:nvSpPr>
        <p:spPr/>
        <p:txBody>
          <a:bodyPr/>
          <a:lstStyle>
            <a:lvl1pPr>
              <a:defRPr>
                <a:solidFill>
                  <a:schemeClr val="bg1"/>
                </a:solidFill>
              </a:defRPr>
            </a:lvl1pPr>
          </a:lstStyle>
          <a:p>
            <a:r>
              <a:rPr lang="da-DK"/>
              <a:t>Klik for at redigere i master</a:t>
            </a:r>
            <a:endParaRPr lang="da-DK" dirty="0"/>
          </a:p>
        </p:txBody>
      </p:sp>
      <p:sp>
        <p:nvSpPr>
          <p:cNvPr id="10" name="Text Placeholder 2"/>
          <p:cNvSpPr>
            <a:spLocks noGrp="1"/>
          </p:cNvSpPr>
          <p:nvPr>
            <p:ph type="body" sz="quarter" idx="13" hasCustomPrompt="1"/>
          </p:nvPr>
        </p:nvSpPr>
        <p:spPr>
          <a:xfrm>
            <a:off x="593327" y="1876425"/>
            <a:ext cx="5762250" cy="4038600"/>
          </a:xfrm>
        </p:spPr>
        <p:txBody>
          <a:bodyPr/>
          <a:lstStyle>
            <a:lvl1pPr marL="252000" indent="-252000">
              <a:spcBef>
                <a:spcPts val="2300"/>
              </a:spcBef>
              <a:buClrTx/>
              <a:buFont typeface="+mj-lt"/>
              <a:buAutoNum type="arabicPeriod"/>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defRPr>
                <a:solidFill>
                  <a:schemeClr val="bg1"/>
                </a:solidFill>
              </a:defRPr>
            </a:lvl7pPr>
          </a:lstStyle>
          <a:p>
            <a:pPr lvl="0"/>
            <a:r>
              <a:rPr lang="da-DK" dirty="0"/>
              <a:t>Edit Master </a:t>
            </a:r>
            <a:r>
              <a:rPr lang="da-DK" dirty="0" err="1"/>
              <a:t>text</a:t>
            </a:r>
            <a:r>
              <a:rPr lang="da-DK" dirty="0"/>
              <a:t> styles</a:t>
            </a:r>
          </a:p>
          <a:p>
            <a:pPr lvl="1"/>
            <a:r>
              <a:rPr lang="da-DK" dirty="0"/>
              <a:t>Second </a:t>
            </a:r>
            <a:r>
              <a:rPr lang="da-DK" dirty="0" err="1"/>
              <a:t>level</a:t>
            </a:r>
            <a:endParaRPr lang="da-DK" dirty="0"/>
          </a:p>
          <a:p>
            <a:pPr lvl="2"/>
            <a:r>
              <a:rPr lang="da-DK" dirty="0"/>
              <a:t>Third </a:t>
            </a:r>
            <a:r>
              <a:rPr lang="da-DK" dirty="0" err="1"/>
              <a:t>level</a:t>
            </a:r>
            <a:endParaRPr lang="da-DK" dirty="0"/>
          </a:p>
          <a:p>
            <a:pPr lvl="3"/>
            <a:r>
              <a:rPr lang="da-DK" dirty="0" err="1"/>
              <a:t>Fourth</a:t>
            </a:r>
            <a:r>
              <a:rPr lang="da-DK" dirty="0"/>
              <a:t> </a:t>
            </a:r>
            <a:r>
              <a:rPr lang="da-DK" dirty="0" err="1"/>
              <a:t>level</a:t>
            </a:r>
            <a:endParaRPr lang="da-DK" dirty="0"/>
          </a:p>
          <a:p>
            <a:pPr lvl="4"/>
            <a:r>
              <a:rPr lang="da-DK" dirty="0"/>
              <a:t>Fifth </a:t>
            </a:r>
            <a:r>
              <a:rPr lang="da-DK" dirty="0" err="1"/>
              <a:t>level</a:t>
            </a:r>
            <a:endParaRPr lang="da-DK" dirty="0"/>
          </a:p>
          <a:p>
            <a:pPr lvl="5"/>
            <a:r>
              <a:rPr lang="da-DK" dirty="0"/>
              <a:t>6</a:t>
            </a:r>
          </a:p>
          <a:p>
            <a:pPr lvl="5"/>
            <a:r>
              <a:rPr lang="da-DK" dirty="0"/>
              <a:t>7</a:t>
            </a:r>
          </a:p>
          <a:p>
            <a:pPr lvl="5"/>
            <a:r>
              <a:rPr lang="da-DK" dirty="0"/>
              <a:t>8</a:t>
            </a:r>
          </a:p>
          <a:p>
            <a:pPr lvl="6"/>
            <a:r>
              <a:rPr lang="da-DK" dirty="0"/>
              <a:t>9</a:t>
            </a:r>
          </a:p>
        </p:txBody>
      </p:sp>
      <p:sp>
        <p:nvSpPr>
          <p:cNvPr id="12" name="Footer Placeholder 11"/>
          <p:cNvSpPr>
            <a:spLocks noGrp="1"/>
          </p:cNvSpPr>
          <p:nvPr>
            <p:ph type="ftr" sz="quarter" idx="15"/>
          </p:nvPr>
        </p:nvSpPr>
        <p:spPr/>
        <p:txBody>
          <a:bodyPr/>
          <a:lstStyle/>
          <a:p>
            <a:endParaRPr lang="da-DK" dirty="0"/>
          </a:p>
        </p:txBody>
      </p:sp>
      <p:sp>
        <p:nvSpPr>
          <p:cNvPr id="13" name="Slide Number Placeholder 12"/>
          <p:cNvSpPr>
            <a:spLocks noGrp="1"/>
          </p:cNvSpPr>
          <p:nvPr>
            <p:ph type="sldNum" sz="quarter" idx="16"/>
          </p:nvPr>
        </p:nvSpPr>
        <p:spPr/>
        <p:txBody>
          <a:bodyPr/>
          <a:lstStyle/>
          <a:p>
            <a:pPr algn="l"/>
            <a:r>
              <a:rPr lang="da-DK" dirty="0"/>
              <a:t>Side </a:t>
            </a:r>
            <a:fld id="{24C8C45C-947F-4981-8B3F-4F32E973C901}" type="slidenum">
              <a:rPr lang="da-DK" smtClean="0"/>
              <a:pPr algn="l"/>
              <a:t>‹nr.›</a:t>
            </a:fld>
            <a:endParaRPr lang="da-DK" dirty="0"/>
          </a:p>
        </p:txBody>
      </p:sp>
      <p:sp>
        <p:nvSpPr>
          <p:cNvPr id="11" name="Date Placeholder 10" hidden="1"/>
          <p:cNvSpPr>
            <a:spLocks noGrp="1"/>
          </p:cNvSpPr>
          <p:nvPr>
            <p:ph type="dt" sz="half" idx="14"/>
          </p:nvPr>
        </p:nvSpPr>
        <p:spPr/>
        <p:txBody>
          <a:bodyPr/>
          <a:lstStyle/>
          <a:p>
            <a:endParaRPr lang="da-DK" dirty="0"/>
          </a:p>
        </p:txBody>
      </p:sp>
      <p:sp>
        <p:nvSpPr>
          <p:cNvPr id="9" name="Picture Placeholder 4">
            <a:extLst>
              <a:ext uri="{FF2B5EF4-FFF2-40B4-BE49-F238E27FC236}">
                <a16:creationId xmlns:a16="http://schemas.microsoft.com/office/drawing/2014/main" id="{013D3BE4-4D8C-4611-929A-FE3727190259}"/>
              </a:ext>
            </a:extLst>
          </p:cNvPr>
          <p:cNvSpPr>
            <a:spLocks noGrp="1"/>
          </p:cNvSpPr>
          <p:nvPr>
            <p:ph type="pic" sz="quarter" idx="17" hasCustomPrompt="1"/>
          </p:nvPr>
        </p:nvSpPr>
        <p:spPr>
          <a:xfrm>
            <a:off x="6502275" y="2458800"/>
            <a:ext cx="2808000" cy="3456000"/>
          </a:xfrm>
        </p:spPr>
        <p:txBody>
          <a:bodyPr tIns="108000" anchor="t" anchorCtr="0"/>
          <a:lstStyle>
            <a:lvl1pPr marL="0" indent="0" algn="ctr">
              <a:buNone/>
              <a:defRPr sz="1400">
                <a:solidFill>
                  <a:schemeClr val="bg1"/>
                </a:solidFill>
              </a:defRPr>
            </a:lvl1pPr>
          </a:lstStyle>
          <a:p>
            <a:r>
              <a:rPr lang="da-DK" dirty="0"/>
              <a:t>Klik på rammen og klik bagefter på indsæt billede fra fil</a:t>
            </a:r>
          </a:p>
        </p:txBody>
      </p:sp>
    </p:spTree>
    <p:extLst>
      <p:ext uri="{BB962C8B-B14F-4D97-AF65-F5344CB8AC3E}">
        <p14:creationId xmlns:p14="http://schemas.microsoft.com/office/powerpoint/2010/main" val="20064890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reaker slide">
    <p:spTree>
      <p:nvGrpSpPr>
        <p:cNvPr id="1" name=""/>
        <p:cNvGrpSpPr/>
        <p:nvPr/>
      </p:nvGrpSpPr>
      <p:grpSpPr>
        <a:xfrm>
          <a:off x="0" y="0"/>
          <a:ext cx="0" cy="0"/>
          <a:chOff x="0" y="0"/>
          <a:chExt cx="0" cy="0"/>
        </a:xfrm>
      </p:grpSpPr>
      <p:sp>
        <p:nvSpPr>
          <p:cNvPr id="7" name="Background"/>
          <p:cNvSpPr/>
          <p:nvPr userDrawn="1"/>
        </p:nvSpPr>
        <p:spPr>
          <a:xfrm>
            <a:off x="0" y="0"/>
            <a:ext cx="9906975" cy="6861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noProof="0" dirty="0" err="1"/>
          </a:p>
        </p:txBody>
      </p:sp>
      <p:sp>
        <p:nvSpPr>
          <p:cNvPr id="2" name="Title 1"/>
          <p:cNvSpPr>
            <a:spLocks noGrp="1"/>
          </p:cNvSpPr>
          <p:nvPr>
            <p:ph type="ctrTitle" hasCustomPrompt="1"/>
          </p:nvPr>
        </p:nvSpPr>
        <p:spPr>
          <a:xfrm>
            <a:off x="593328" y="1805175"/>
            <a:ext cx="5762250" cy="4109625"/>
          </a:xfrm>
        </p:spPr>
        <p:txBody>
          <a:bodyPr anchor="t" anchorCtr="0"/>
          <a:lstStyle>
            <a:lvl1pPr algn="l">
              <a:defRPr sz="6000">
                <a:solidFill>
                  <a:schemeClr val="bg1"/>
                </a:solidFill>
              </a:defRPr>
            </a:lvl1pPr>
          </a:lstStyle>
          <a:p>
            <a:r>
              <a:rPr lang="da-DK" dirty="0"/>
              <a:t>Klik og indsæt tekst max 5 linjer</a:t>
            </a:r>
          </a:p>
        </p:txBody>
      </p:sp>
      <p:sp>
        <p:nvSpPr>
          <p:cNvPr id="14" name="Footer Placeholder 13"/>
          <p:cNvSpPr>
            <a:spLocks noGrp="1"/>
          </p:cNvSpPr>
          <p:nvPr>
            <p:ph type="ftr" sz="quarter" idx="11"/>
          </p:nvPr>
        </p:nvSpPr>
        <p:spPr/>
        <p:txBody>
          <a:bodyPr/>
          <a:lstStyle/>
          <a:p>
            <a:endParaRPr lang="da-DK" dirty="0"/>
          </a:p>
        </p:txBody>
      </p:sp>
      <p:sp>
        <p:nvSpPr>
          <p:cNvPr id="15" name="Slide Number Placeholder 14"/>
          <p:cNvSpPr>
            <a:spLocks noGrp="1"/>
          </p:cNvSpPr>
          <p:nvPr>
            <p:ph type="sldNum" sz="quarter" idx="12"/>
          </p:nvPr>
        </p:nvSpPr>
        <p:spPr/>
        <p:txBody>
          <a:bodyPr/>
          <a:lstStyle/>
          <a:p>
            <a:pPr algn="l"/>
            <a:r>
              <a:rPr lang="da-DK" dirty="0"/>
              <a:t>Side </a:t>
            </a:r>
            <a:fld id="{24C8C45C-947F-4981-8B3F-4F32E973C901}" type="slidenum">
              <a:rPr lang="da-DK" smtClean="0"/>
              <a:pPr algn="l"/>
              <a:t>‹nr.›</a:t>
            </a:fld>
            <a:endParaRPr lang="da-DK" dirty="0"/>
          </a:p>
        </p:txBody>
      </p:sp>
      <p:sp>
        <p:nvSpPr>
          <p:cNvPr id="13" name="Date Placeholder 12" hidden="1"/>
          <p:cNvSpPr>
            <a:spLocks noGrp="1"/>
          </p:cNvSpPr>
          <p:nvPr>
            <p:ph type="dt" sz="half" idx="10"/>
          </p:nvPr>
        </p:nvSpPr>
        <p:spPr/>
        <p:txBody>
          <a:bodyPr/>
          <a:lstStyle/>
          <a:p>
            <a:endParaRPr lang="da-DK" dirty="0"/>
          </a:p>
        </p:txBody>
      </p:sp>
      <p:sp>
        <p:nvSpPr>
          <p:cNvPr id="8" name="Picture Placeholder 4">
            <a:extLst>
              <a:ext uri="{FF2B5EF4-FFF2-40B4-BE49-F238E27FC236}">
                <a16:creationId xmlns:a16="http://schemas.microsoft.com/office/drawing/2014/main" id="{E054143E-3676-42C2-8EEB-AAB676B8D543}"/>
              </a:ext>
            </a:extLst>
          </p:cNvPr>
          <p:cNvSpPr>
            <a:spLocks noGrp="1"/>
          </p:cNvSpPr>
          <p:nvPr>
            <p:ph type="pic" sz="quarter" idx="15" hasCustomPrompt="1"/>
          </p:nvPr>
        </p:nvSpPr>
        <p:spPr>
          <a:xfrm>
            <a:off x="6502275" y="2458800"/>
            <a:ext cx="2808000" cy="3456000"/>
          </a:xfrm>
        </p:spPr>
        <p:txBody>
          <a:bodyPr tIns="108000" anchor="t" anchorCtr="0"/>
          <a:lstStyle>
            <a:lvl1pPr marL="0" indent="0" algn="ctr">
              <a:buNone/>
              <a:defRPr sz="1400">
                <a:solidFill>
                  <a:schemeClr val="bg1"/>
                </a:solidFill>
              </a:defRPr>
            </a:lvl1pPr>
          </a:lstStyle>
          <a:p>
            <a:r>
              <a:rPr lang="da-DK" dirty="0"/>
              <a:t>Klik på rammen og klik bagefter på indsæt billede fra fil</a:t>
            </a:r>
          </a:p>
        </p:txBody>
      </p:sp>
    </p:spTree>
    <p:extLst>
      <p:ext uri="{BB962C8B-B14F-4D97-AF65-F5344CB8AC3E}">
        <p14:creationId xmlns:p14="http://schemas.microsoft.com/office/powerpoint/2010/main" val="2568761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el og indhold/figur (A)">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223CDF8-5301-4A36-BBE1-45AA7CF77F71}"/>
              </a:ext>
            </a:extLst>
          </p:cNvPr>
          <p:cNvSpPr>
            <a:spLocks noGrp="1"/>
          </p:cNvSpPr>
          <p:nvPr>
            <p:ph type="title"/>
          </p:nvPr>
        </p:nvSpPr>
        <p:spPr/>
        <p:txBody>
          <a:bodyPr/>
          <a:lstStyle/>
          <a:p>
            <a:r>
              <a:rPr lang="da-DK"/>
              <a:t>Klik for at redigere i master</a:t>
            </a:r>
            <a:endParaRPr lang="da-DK" dirty="0"/>
          </a:p>
        </p:txBody>
      </p:sp>
      <p:sp>
        <p:nvSpPr>
          <p:cNvPr id="9" name="Pladsholder til indhold 8">
            <a:extLst>
              <a:ext uri="{FF2B5EF4-FFF2-40B4-BE49-F238E27FC236}">
                <a16:creationId xmlns:a16="http://schemas.microsoft.com/office/drawing/2014/main" id="{761178C2-A92E-438B-BE53-4F442A0449AE}"/>
              </a:ext>
            </a:extLst>
          </p:cNvPr>
          <p:cNvSpPr>
            <a:spLocks noGrp="1"/>
          </p:cNvSpPr>
          <p:nvPr>
            <p:ph sz="quarter" idx="13"/>
          </p:nvPr>
        </p:nvSpPr>
        <p:spPr>
          <a:xfrm>
            <a:off x="593328" y="1876425"/>
            <a:ext cx="8716500" cy="4038600"/>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Footer Placeholder 10"/>
          <p:cNvSpPr>
            <a:spLocks noGrp="1"/>
          </p:cNvSpPr>
          <p:nvPr>
            <p:ph type="ftr" sz="quarter" idx="11"/>
          </p:nvPr>
        </p:nvSpPr>
        <p:spPr/>
        <p:txBody>
          <a:bodyPr/>
          <a:lstStyle/>
          <a:p>
            <a:endParaRPr lang="da-DK" dirty="0"/>
          </a:p>
        </p:txBody>
      </p:sp>
      <p:sp>
        <p:nvSpPr>
          <p:cNvPr id="12" name="Slide Number Placeholder 11"/>
          <p:cNvSpPr>
            <a:spLocks noGrp="1"/>
          </p:cNvSpPr>
          <p:nvPr>
            <p:ph type="sldNum" sz="quarter" idx="12"/>
          </p:nvPr>
        </p:nvSpPr>
        <p:spPr/>
        <p:txBody>
          <a:bodyPr/>
          <a:lstStyle/>
          <a:p>
            <a:pPr algn="l"/>
            <a:r>
              <a:rPr lang="da-DK" dirty="0"/>
              <a:t>Side </a:t>
            </a:r>
            <a:fld id="{24C8C45C-947F-4981-8B3F-4F32E973C901}" type="slidenum">
              <a:rPr lang="da-DK" smtClean="0"/>
              <a:pPr algn="l"/>
              <a:t>‹nr.›</a:t>
            </a:fld>
            <a:endParaRPr lang="da-DK" dirty="0"/>
          </a:p>
        </p:txBody>
      </p:sp>
      <p:sp>
        <p:nvSpPr>
          <p:cNvPr id="10" name="Date Placeholder 9" hidden="1"/>
          <p:cNvSpPr>
            <a:spLocks noGrp="1"/>
          </p:cNvSpPr>
          <p:nvPr>
            <p:ph type="dt" sz="half" idx="10"/>
          </p:nvPr>
        </p:nvSpPr>
        <p:spPr/>
        <p:txBody>
          <a:bodyPr/>
          <a:lstStyle/>
          <a:p>
            <a:endParaRPr lang="da-DK" dirty="0"/>
          </a:p>
        </p:txBody>
      </p:sp>
    </p:spTree>
    <p:extLst>
      <p:ext uri="{BB962C8B-B14F-4D97-AF65-F5344CB8AC3E}">
        <p14:creationId xmlns:p14="http://schemas.microsoft.com/office/powerpoint/2010/main" val="1154529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el og indhold/figur (B)">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223CDF8-5301-4A36-BBE1-45AA7CF77F71}"/>
              </a:ext>
            </a:extLst>
          </p:cNvPr>
          <p:cNvSpPr>
            <a:spLocks noGrp="1"/>
          </p:cNvSpPr>
          <p:nvPr>
            <p:ph type="title"/>
          </p:nvPr>
        </p:nvSpPr>
        <p:spPr>
          <a:xfrm>
            <a:off x="593328" y="516468"/>
            <a:ext cx="8717280" cy="934890"/>
          </a:xfrm>
        </p:spPr>
        <p:txBody>
          <a:bodyPr/>
          <a:lstStyle/>
          <a:p>
            <a:r>
              <a:rPr lang="da-DK"/>
              <a:t>Klik for at redigere i master</a:t>
            </a:r>
            <a:endParaRPr lang="da-DK" dirty="0"/>
          </a:p>
        </p:txBody>
      </p:sp>
      <p:sp>
        <p:nvSpPr>
          <p:cNvPr id="9" name="Pladsholder til indhold 8">
            <a:extLst>
              <a:ext uri="{FF2B5EF4-FFF2-40B4-BE49-F238E27FC236}">
                <a16:creationId xmlns:a16="http://schemas.microsoft.com/office/drawing/2014/main" id="{761178C2-A92E-438B-BE53-4F442A0449AE}"/>
              </a:ext>
            </a:extLst>
          </p:cNvPr>
          <p:cNvSpPr>
            <a:spLocks noGrp="1"/>
          </p:cNvSpPr>
          <p:nvPr>
            <p:ph sz="quarter" idx="13"/>
          </p:nvPr>
        </p:nvSpPr>
        <p:spPr>
          <a:xfrm>
            <a:off x="593328" y="2623682"/>
            <a:ext cx="8716500" cy="2857400"/>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Footer Placeholder 10"/>
          <p:cNvSpPr>
            <a:spLocks noGrp="1"/>
          </p:cNvSpPr>
          <p:nvPr>
            <p:ph type="ftr" sz="quarter" idx="11"/>
          </p:nvPr>
        </p:nvSpPr>
        <p:spPr/>
        <p:txBody>
          <a:bodyPr/>
          <a:lstStyle/>
          <a:p>
            <a:endParaRPr lang="da-DK" dirty="0"/>
          </a:p>
        </p:txBody>
      </p:sp>
      <p:sp>
        <p:nvSpPr>
          <p:cNvPr id="12" name="Slide Number Placeholder 11"/>
          <p:cNvSpPr>
            <a:spLocks noGrp="1"/>
          </p:cNvSpPr>
          <p:nvPr>
            <p:ph type="sldNum" sz="quarter" idx="12"/>
          </p:nvPr>
        </p:nvSpPr>
        <p:spPr/>
        <p:txBody>
          <a:bodyPr/>
          <a:lstStyle/>
          <a:p>
            <a:pPr algn="l"/>
            <a:r>
              <a:rPr lang="da-DK" dirty="0"/>
              <a:t>Side </a:t>
            </a:r>
            <a:fld id="{24C8C45C-947F-4981-8B3F-4F32E973C901}" type="slidenum">
              <a:rPr lang="da-DK" smtClean="0"/>
              <a:pPr algn="l"/>
              <a:t>‹nr.›</a:t>
            </a:fld>
            <a:endParaRPr lang="da-DK" dirty="0"/>
          </a:p>
        </p:txBody>
      </p:sp>
      <p:sp>
        <p:nvSpPr>
          <p:cNvPr id="10" name="Date Placeholder 9" hidden="1"/>
          <p:cNvSpPr>
            <a:spLocks noGrp="1"/>
          </p:cNvSpPr>
          <p:nvPr>
            <p:ph type="dt" sz="half" idx="10"/>
          </p:nvPr>
        </p:nvSpPr>
        <p:spPr/>
        <p:txBody>
          <a:bodyPr/>
          <a:lstStyle/>
          <a:p>
            <a:endParaRPr lang="da-DK" dirty="0"/>
          </a:p>
        </p:txBody>
      </p:sp>
      <p:sp>
        <p:nvSpPr>
          <p:cNvPr id="3" name="Pladsholder til tekst 2">
            <a:extLst>
              <a:ext uri="{FF2B5EF4-FFF2-40B4-BE49-F238E27FC236}">
                <a16:creationId xmlns:a16="http://schemas.microsoft.com/office/drawing/2014/main" id="{44BAD41B-C705-42A9-A488-9B93004125D6}"/>
              </a:ext>
            </a:extLst>
          </p:cNvPr>
          <p:cNvSpPr>
            <a:spLocks noGrp="1"/>
          </p:cNvSpPr>
          <p:nvPr>
            <p:ph type="body" sz="quarter" idx="14" hasCustomPrompt="1"/>
          </p:nvPr>
        </p:nvSpPr>
        <p:spPr>
          <a:xfrm>
            <a:off x="593328" y="1882739"/>
            <a:ext cx="8716500" cy="309562"/>
          </a:xfrm>
        </p:spPr>
        <p:txBody>
          <a:bodyPr/>
          <a:lstStyle>
            <a:lvl1pPr marL="0" indent="0">
              <a:buNone/>
              <a:defRPr sz="1500" b="1">
                <a:solidFill>
                  <a:srgbClr val="8679B4"/>
                </a:solidFill>
              </a:defRPr>
            </a:lvl1pPr>
          </a:lstStyle>
          <a:p>
            <a:pPr lvl="0"/>
            <a:r>
              <a:rPr lang="da-DK" dirty="0"/>
              <a:t>Indsæt Figur nr.</a:t>
            </a:r>
          </a:p>
        </p:txBody>
      </p:sp>
      <p:sp>
        <p:nvSpPr>
          <p:cNvPr id="13" name="Pladsholder til tekst 2">
            <a:extLst>
              <a:ext uri="{FF2B5EF4-FFF2-40B4-BE49-F238E27FC236}">
                <a16:creationId xmlns:a16="http://schemas.microsoft.com/office/drawing/2014/main" id="{C20DF643-A5A4-4845-86BD-58B005980659}"/>
              </a:ext>
            </a:extLst>
          </p:cNvPr>
          <p:cNvSpPr>
            <a:spLocks noGrp="1"/>
          </p:cNvSpPr>
          <p:nvPr>
            <p:ph type="body" sz="quarter" idx="15" hasCustomPrompt="1"/>
          </p:nvPr>
        </p:nvSpPr>
        <p:spPr>
          <a:xfrm>
            <a:off x="593328" y="2214117"/>
            <a:ext cx="8716500" cy="309562"/>
          </a:xfrm>
        </p:spPr>
        <p:txBody>
          <a:bodyPr/>
          <a:lstStyle>
            <a:lvl1pPr marL="0" indent="0">
              <a:buNone/>
              <a:defRPr sz="1500" b="1">
                <a:solidFill>
                  <a:schemeClr val="tx1"/>
                </a:solidFill>
              </a:defRPr>
            </a:lvl1pPr>
          </a:lstStyle>
          <a:p>
            <a:pPr lvl="0"/>
            <a:r>
              <a:rPr lang="da-DK" dirty="0"/>
              <a:t>Indsæt Figurtitel</a:t>
            </a:r>
          </a:p>
        </p:txBody>
      </p:sp>
      <p:sp>
        <p:nvSpPr>
          <p:cNvPr id="14" name="Pladsholder til tekst 2">
            <a:extLst>
              <a:ext uri="{FF2B5EF4-FFF2-40B4-BE49-F238E27FC236}">
                <a16:creationId xmlns:a16="http://schemas.microsoft.com/office/drawing/2014/main" id="{DB84A5BE-F8B6-47DB-A6C1-CFF424C33671}"/>
              </a:ext>
            </a:extLst>
          </p:cNvPr>
          <p:cNvSpPr>
            <a:spLocks noGrp="1"/>
          </p:cNvSpPr>
          <p:nvPr>
            <p:ph type="body" sz="quarter" idx="16" hasCustomPrompt="1"/>
          </p:nvPr>
        </p:nvSpPr>
        <p:spPr>
          <a:xfrm>
            <a:off x="593328" y="5614636"/>
            <a:ext cx="8716500" cy="180000"/>
          </a:xfrm>
        </p:spPr>
        <p:txBody>
          <a:bodyPr/>
          <a:lstStyle>
            <a:lvl1pPr marL="0" indent="0">
              <a:buNone/>
              <a:defRPr sz="900" b="0">
                <a:solidFill>
                  <a:srgbClr val="595959"/>
                </a:solidFill>
              </a:defRPr>
            </a:lvl1pPr>
          </a:lstStyle>
          <a:p>
            <a:pPr lvl="0"/>
            <a:r>
              <a:rPr lang="da-DK" dirty="0"/>
              <a:t>Indsæt Anmærkning</a:t>
            </a:r>
          </a:p>
        </p:txBody>
      </p:sp>
      <p:sp>
        <p:nvSpPr>
          <p:cNvPr id="15" name="Pladsholder til tekst 2">
            <a:extLst>
              <a:ext uri="{FF2B5EF4-FFF2-40B4-BE49-F238E27FC236}">
                <a16:creationId xmlns:a16="http://schemas.microsoft.com/office/drawing/2014/main" id="{E6A6BDAB-14E3-4656-8084-05614876F7C5}"/>
              </a:ext>
            </a:extLst>
          </p:cNvPr>
          <p:cNvSpPr>
            <a:spLocks noGrp="1"/>
          </p:cNvSpPr>
          <p:nvPr>
            <p:ph type="body" sz="quarter" idx="17" hasCustomPrompt="1"/>
          </p:nvPr>
        </p:nvSpPr>
        <p:spPr>
          <a:xfrm>
            <a:off x="593328" y="5810138"/>
            <a:ext cx="8716500" cy="180000"/>
          </a:xfrm>
        </p:spPr>
        <p:txBody>
          <a:bodyPr/>
          <a:lstStyle>
            <a:lvl1pPr marL="0" indent="0">
              <a:buNone/>
              <a:defRPr sz="900" b="0" i="1">
                <a:solidFill>
                  <a:srgbClr val="595959"/>
                </a:solidFill>
              </a:defRPr>
            </a:lvl1pPr>
          </a:lstStyle>
          <a:p>
            <a:pPr lvl="0"/>
            <a:r>
              <a:rPr lang="da-DK" dirty="0"/>
              <a:t>Indsæt Kilde</a:t>
            </a:r>
          </a:p>
        </p:txBody>
      </p:sp>
    </p:spTree>
    <p:extLst>
      <p:ext uri="{BB962C8B-B14F-4D97-AF65-F5344CB8AC3E}">
        <p14:creationId xmlns:p14="http://schemas.microsoft.com/office/powerpoint/2010/main" val="3906409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el og 2x indhold/figur (B)">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A223CDF8-5301-4A36-BBE1-45AA7CF77F71}"/>
              </a:ext>
            </a:extLst>
          </p:cNvPr>
          <p:cNvSpPr>
            <a:spLocks noGrp="1"/>
          </p:cNvSpPr>
          <p:nvPr>
            <p:ph type="title"/>
          </p:nvPr>
        </p:nvSpPr>
        <p:spPr>
          <a:xfrm>
            <a:off x="593328" y="516468"/>
            <a:ext cx="8717280" cy="934890"/>
          </a:xfrm>
        </p:spPr>
        <p:txBody>
          <a:bodyPr/>
          <a:lstStyle/>
          <a:p>
            <a:r>
              <a:rPr lang="da-DK"/>
              <a:t>Klik for at redigere i master</a:t>
            </a:r>
            <a:endParaRPr lang="da-DK" dirty="0"/>
          </a:p>
        </p:txBody>
      </p:sp>
      <p:sp>
        <p:nvSpPr>
          <p:cNvPr id="9" name="Pladsholder til indhold 8">
            <a:extLst>
              <a:ext uri="{FF2B5EF4-FFF2-40B4-BE49-F238E27FC236}">
                <a16:creationId xmlns:a16="http://schemas.microsoft.com/office/drawing/2014/main" id="{761178C2-A92E-438B-BE53-4F442A0449AE}"/>
              </a:ext>
            </a:extLst>
          </p:cNvPr>
          <p:cNvSpPr>
            <a:spLocks noGrp="1"/>
          </p:cNvSpPr>
          <p:nvPr>
            <p:ph sz="quarter" idx="13"/>
          </p:nvPr>
        </p:nvSpPr>
        <p:spPr>
          <a:xfrm>
            <a:off x="593327" y="2623682"/>
            <a:ext cx="4270500" cy="2857400"/>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1" name="Footer Placeholder 10"/>
          <p:cNvSpPr>
            <a:spLocks noGrp="1"/>
          </p:cNvSpPr>
          <p:nvPr>
            <p:ph type="ftr" sz="quarter" idx="11"/>
          </p:nvPr>
        </p:nvSpPr>
        <p:spPr/>
        <p:txBody>
          <a:bodyPr/>
          <a:lstStyle/>
          <a:p>
            <a:endParaRPr lang="da-DK" dirty="0"/>
          </a:p>
        </p:txBody>
      </p:sp>
      <p:sp>
        <p:nvSpPr>
          <p:cNvPr id="12" name="Slide Number Placeholder 11"/>
          <p:cNvSpPr>
            <a:spLocks noGrp="1"/>
          </p:cNvSpPr>
          <p:nvPr>
            <p:ph type="sldNum" sz="quarter" idx="12"/>
          </p:nvPr>
        </p:nvSpPr>
        <p:spPr/>
        <p:txBody>
          <a:bodyPr/>
          <a:lstStyle/>
          <a:p>
            <a:pPr algn="l"/>
            <a:r>
              <a:rPr lang="da-DK" dirty="0"/>
              <a:t>Side </a:t>
            </a:r>
            <a:fld id="{24C8C45C-947F-4981-8B3F-4F32E973C901}" type="slidenum">
              <a:rPr lang="da-DK" smtClean="0"/>
              <a:pPr algn="l"/>
              <a:t>‹nr.›</a:t>
            </a:fld>
            <a:endParaRPr lang="da-DK" dirty="0"/>
          </a:p>
        </p:txBody>
      </p:sp>
      <p:sp>
        <p:nvSpPr>
          <p:cNvPr id="10" name="Date Placeholder 9" hidden="1"/>
          <p:cNvSpPr>
            <a:spLocks noGrp="1"/>
          </p:cNvSpPr>
          <p:nvPr>
            <p:ph type="dt" sz="half" idx="10"/>
          </p:nvPr>
        </p:nvSpPr>
        <p:spPr/>
        <p:txBody>
          <a:bodyPr/>
          <a:lstStyle/>
          <a:p>
            <a:endParaRPr lang="da-DK" dirty="0"/>
          </a:p>
        </p:txBody>
      </p:sp>
      <p:sp>
        <p:nvSpPr>
          <p:cNvPr id="3" name="Pladsholder til tekst 2">
            <a:extLst>
              <a:ext uri="{FF2B5EF4-FFF2-40B4-BE49-F238E27FC236}">
                <a16:creationId xmlns:a16="http://schemas.microsoft.com/office/drawing/2014/main" id="{44BAD41B-C705-42A9-A488-9B93004125D6}"/>
              </a:ext>
            </a:extLst>
          </p:cNvPr>
          <p:cNvSpPr>
            <a:spLocks noGrp="1"/>
          </p:cNvSpPr>
          <p:nvPr>
            <p:ph type="body" sz="quarter" idx="14" hasCustomPrompt="1"/>
          </p:nvPr>
        </p:nvSpPr>
        <p:spPr>
          <a:xfrm>
            <a:off x="593327" y="1882739"/>
            <a:ext cx="4270500" cy="309562"/>
          </a:xfrm>
        </p:spPr>
        <p:txBody>
          <a:bodyPr/>
          <a:lstStyle>
            <a:lvl1pPr marL="0" indent="0">
              <a:buNone/>
              <a:defRPr sz="1500" b="1">
                <a:solidFill>
                  <a:srgbClr val="8679B4"/>
                </a:solidFill>
              </a:defRPr>
            </a:lvl1pPr>
          </a:lstStyle>
          <a:p>
            <a:pPr lvl="0"/>
            <a:r>
              <a:rPr lang="da-DK" dirty="0"/>
              <a:t>Indsæt Figur nr.</a:t>
            </a:r>
          </a:p>
        </p:txBody>
      </p:sp>
      <p:sp>
        <p:nvSpPr>
          <p:cNvPr id="13" name="Pladsholder til tekst 2">
            <a:extLst>
              <a:ext uri="{FF2B5EF4-FFF2-40B4-BE49-F238E27FC236}">
                <a16:creationId xmlns:a16="http://schemas.microsoft.com/office/drawing/2014/main" id="{C20DF643-A5A4-4845-86BD-58B005980659}"/>
              </a:ext>
            </a:extLst>
          </p:cNvPr>
          <p:cNvSpPr>
            <a:spLocks noGrp="1"/>
          </p:cNvSpPr>
          <p:nvPr>
            <p:ph type="body" sz="quarter" idx="15" hasCustomPrompt="1"/>
          </p:nvPr>
        </p:nvSpPr>
        <p:spPr>
          <a:xfrm>
            <a:off x="593327" y="2214117"/>
            <a:ext cx="4270500" cy="309562"/>
          </a:xfrm>
        </p:spPr>
        <p:txBody>
          <a:bodyPr/>
          <a:lstStyle>
            <a:lvl1pPr marL="0" indent="0">
              <a:buNone/>
              <a:defRPr sz="1500" b="1">
                <a:solidFill>
                  <a:schemeClr val="tx1"/>
                </a:solidFill>
              </a:defRPr>
            </a:lvl1pPr>
          </a:lstStyle>
          <a:p>
            <a:pPr lvl="0"/>
            <a:r>
              <a:rPr lang="da-DK" dirty="0"/>
              <a:t>Indsæt Figurtitel</a:t>
            </a:r>
          </a:p>
        </p:txBody>
      </p:sp>
      <p:sp>
        <p:nvSpPr>
          <p:cNvPr id="14" name="Pladsholder til tekst 2">
            <a:extLst>
              <a:ext uri="{FF2B5EF4-FFF2-40B4-BE49-F238E27FC236}">
                <a16:creationId xmlns:a16="http://schemas.microsoft.com/office/drawing/2014/main" id="{DB84A5BE-F8B6-47DB-A6C1-CFF424C33671}"/>
              </a:ext>
            </a:extLst>
          </p:cNvPr>
          <p:cNvSpPr>
            <a:spLocks noGrp="1"/>
          </p:cNvSpPr>
          <p:nvPr>
            <p:ph type="body" sz="quarter" idx="16" hasCustomPrompt="1"/>
          </p:nvPr>
        </p:nvSpPr>
        <p:spPr>
          <a:xfrm>
            <a:off x="593327" y="5614636"/>
            <a:ext cx="4270500" cy="180000"/>
          </a:xfrm>
        </p:spPr>
        <p:txBody>
          <a:bodyPr/>
          <a:lstStyle>
            <a:lvl1pPr marL="0" indent="0">
              <a:buNone/>
              <a:defRPr sz="900" b="0">
                <a:solidFill>
                  <a:srgbClr val="595959"/>
                </a:solidFill>
              </a:defRPr>
            </a:lvl1pPr>
          </a:lstStyle>
          <a:p>
            <a:pPr lvl="0"/>
            <a:r>
              <a:rPr lang="da-DK" dirty="0"/>
              <a:t>Indsæt Anmærkning</a:t>
            </a:r>
          </a:p>
        </p:txBody>
      </p:sp>
      <p:sp>
        <p:nvSpPr>
          <p:cNvPr id="15" name="Pladsholder til tekst 2">
            <a:extLst>
              <a:ext uri="{FF2B5EF4-FFF2-40B4-BE49-F238E27FC236}">
                <a16:creationId xmlns:a16="http://schemas.microsoft.com/office/drawing/2014/main" id="{E6A6BDAB-14E3-4656-8084-05614876F7C5}"/>
              </a:ext>
            </a:extLst>
          </p:cNvPr>
          <p:cNvSpPr>
            <a:spLocks noGrp="1"/>
          </p:cNvSpPr>
          <p:nvPr>
            <p:ph type="body" sz="quarter" idx="17" hasCustomPrompt="1"/>
          </p:nvPr>
        </p:nvSpPr>
        <p:spPr>
          <a:xfrm>
            <a:off x="593327" y="5810138"/>
            <a:ext cx="4270500" cy="180000"/>
          </a:xfrm>
        </p:spPr>
        <p:txBody>
          <a:bodyPr/>
          <a:lstStyle>
            <a:lvl1pPr marL="0" indent="0">
              <a:buNone/>
              <a:defRPr sz="900" b="0" i="1">
                <a:solidFill>
                  <a:srgbClr val="595959"/>
                </a:solidFill>
              </a:defRPr>
            </a:lvl1pPr>
          </a:lstStyle>
          <a:p>
            <a:pPr lvl="0"/>
            <a:r>
              <a:rPr lang="da-DK" dirty="0"/>
              <a:t>Indsæt Kilde</a:t>
            </a:r>
          </a:p>
        </p:txBody>
      </p:sp>
      <p:sp>
        <p:nvSpPr>
          <p:cNvPr id="16" name="Pladsholder til indhold 8">
            <a:extLst>
              <a:ext uri="{FF2B5EF4-FFF2-40B4-BE49-F238E27FC236}">
                <a16:creationId xmlns:a16="http://schemas.microsoft.com/office/drawing/2014/main" id="{50E12EA7-B39A-4920-8A58-E42C6E7062E6}"/>
              </a:ext>
            </a:extLst>
          </p:cNvPr>
          <p:cNvSpPr>
            <a:spLocks noGrp="1"/>
          </p:cNvSpPr>
          <p:nvPr>
            <p:ph sz="quarter" idx="18"/>
          </p:nvPr>
        </p:nvSpPr>
        <p:spPr>
          <a:xfrm>
            <a:off x="5040882" y="2623682"/>
            <a:ext cx="4270500" cy="2857400"/>
          </a:xfrm>
        </p:spPr>
        <p:txBody>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da-DK" dirty="0"/>
          </a:p>
        </p:txBody>
      </p:sp>
      <p:sp>
        <p:nvSpPr>
          <p:cNvPr id="17" name="Pladsholder til tekst 2">
            <a:extLst>
              <a:ext uri="{FF2B5EF4-FFF2-40B4-BE49-F238E27FC236}">
                <a16:creationId xmlns:a16="http://schemas.microsoft.com/office/drawing/2014/main" id="{D1489DB9-F714-4AAD-8080-6375719D64BF}"/>
              </a:ext>
            </a:extLst>
          </p:cNvPr>
          <p:cNvSpPr>
            <a:spLocks noGrp="1"/>
          </p:cNvSpPr>
          <p:nvPr>
            <p:ph type="body" sz="quarter" idx="19" hasCustomPrompt="1"/>
          </p:nvPr>
        </p:nvSpPr>
        <p:spPr>
          <a:xfrm>
            <a:off x="5040882" y="1882739"/>
            <a:ext cx="4270500" cy="309562"/>
          </a:xfrm>
        </p:spPr>
        <p:txBody>
          <a:bodyPr/>
          <a:lstStyle>
            <a:lvl1pPr marL="0" indent="0">
              <a:buNone/>
              <a:defRPr sz="1500" b="1">
                <a:solidFill>
                  <a:srgbClr val="8679B4"/>
                </a:solidFill>
              </a:defRPr>
            </a:lvl1pPr>
          </a:lstStyle>
          <a:p>
            <a:pPr lvl="0"/>
            <a:r>
              <a:rPr lang="da-DK" dirty="0"/>
              <a:t>Indsæt Figur nr.</a:t>
            </a:r>
          </a:p>
        </p:txBody>
      </p:sp>
      <p:sp>
        <p:nvSpPr>
          <p:cNvPr id="18" name="Pladsholder til tekst 2">
            <a:extLst>
              <a:ext uri="{FF2B5EF4-FFF2-40B4-BE49-F238E27FC236}">
                <a16:creationId xmlns:a16="http://schemas.microsoft.com/office/drawing/2014/main" id="{6D439760-EC38-4650-8262-028B6020E518}"/>
              </a:ext>
            </a:extLst>
          </p:cNvPr>
          <p:cNvSpPr>
            <a:spLocks noGrp="1"/>
          </p:cNvSpPr>
          <p:nvPr>
            <p:ph type="body" sz="quarter" idx="20" hasCustomPrompt="1"/>
          </p:nvPr>
        </p:nvSpPr>
        <p:spPr>
          <a:xfrm>
            <a:off x="5040882" y="2214117"/>
            <a:ext cx="4270500" cy="309562"/>
          </a:xfrm>
        </p:spPr>
        <p:txBody>
          <a:bodyPr/>
          <a:lstStyle>
            <a:lvl1pPr marL="0" indent="0">
              <a:buNone/>
              <a:defRPr sz="1500" b="1">
                <a:solidFill>
                  <a:schemeClr val="tx1"/>
                </a:solidFill>
              </a:defRPr>
            </a:lvl1pPr>
          </a:lstStyle>
          <a:p>
            <a:pPr lvl="0"/>
            <a:r>
              <a:rPr lang="da-DK" dirty="0"/>
              <a:t>Indsæt Figurtitel</a:t>
            </a:r>
          </a:p>
        </p:txBody>
      </p:sp>
      <p:sp>
        <p:nvSpPr>
          <p:cNvPr id="19" name="Pladsholder til tekst 2">
            <a:extLst>
              <a:ext uri="{FF2B5EF4-FFF2-40B4-BE49-F238E27FC236}">
                <a16:creationId xmlns:a16="http://schemas.microsoft.com/office/drawing/2014/main" id="{B1FF8D81-05B3-41C3-BFBC-8A650F66B721}"/>
              </a:ext>
            </a:extLst>
          </p:cNvPr>
          <p:cNvSpPr>
            <a:spLocks noGrp="1"/>
          </p:cNvSpPr>
          <p:nvPr>
            <p:ph type="body" sz="quarter" idx="21" hasCustomPrompt="1"/>
          </p:nvPr>
        </p:nvSpPr>
        <p:spPr>
          <a:xfrm>
            <a:off x="5040882" y="5614636"/>
            <a:ext cx="4270500" cy="180000"/>
          </a:xfrm>
        </p:spPr>
        <p:txBody>
          <a:bodyPr/>
          <a:lstStyle>
            <a:lvl1pPr marL="0" indent="0">
              <a:buNone/>
              <a:defRPr sz="900" b="0">
                <a:solidFill>
                  <a:srgbClr val="595959"/>
                </a:solidFill>
              </a:defRPr>
            </a:lvl1pPr>
          </a:lstStyle>
          <a:p>
            <a:pPr lvl="0"/>
            <a:r>
              <a:rPr lang="da-DK" dirty="0"/>
              <a:t>Indsæt Anmærkning</a:t>
            </a:r>
          </a:p>
        </p:txBody>
      </p:sp>
      <p:sp>
        <p:nvSpPr>
          <p:cNvPr id="20" name="Pladsholder til tekst 2">
            <a:extLst>
              <a:ext uri="{FF2B5EF4-FFF2-40B4-BE49-F238E27FC236}">
                <a16:creationId xmlns:a16="http://schemas.microsoft.com/office/drawing/2014/main" id="{07A8F67A-4B6D-4C87-AF5A-0A13510790A3}"/>
              </a:ext>
            </a:extLst>
          </p:cNvPr>
          <p:cNvSpPr>
            <a:spLocks noGrp="1"/>
          </p:cNvSpPr>
          <p:nvPr>
            <p:ph type="body" sz="quarter" idx="22" hasCustomPrompt="1"/>
          </p:nvPr>
        </p:nvSpPr>
        <p:spPr>
          <a:xfrm>
            <a:off x="5040882" y="5810138"/>
            <a:ext cx="4270500" cy="180000"/>
          </a:xfrm>
        </p:spPr>
        <p:txBody>
          <a:bodyPr/>
          <a:lstStyle>
            <a:lvl1pPr marL="0" indent="0">
              <a:buNone/>
              <a:defRPr sz="900" b="0" i="1">
                <a:solidFill>
                  <a:srgbClr val="595959"/>
                </a:solidFill>
              </a:defRPr>
            </a:lvl1pPr>
          </a:lstStyle>
          <a:p>
            <a:pPr lvl="0"/>
            <a:r>
              <a:rPr lang="da-DK" dirty="0"/>
              <a:t>Indsæt Kilde</a:t>
            </a:r>
          </a:p>
        </p:txBody>
      </p:sp>
    </p:spTree>
    <p:extLst>
      <p:ext uri="{BB962C8B-B14F-4D97-AF65-F5344CB8AC3E}">
        <p14:creationId xmlns:p14="http://schemas.microsoft.com/office/powerpoint/2010/main" val="27747608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Billede 7">
            <a:extLst>
              <a:ext uri="{FF2B5EF4-FFF2-40B4-BE49-F238E27FC236}">
                <a16:creationId xmlns:a16="http://schemas.microsoft.com/office/drawing/2014/main" id="{1A203E52-E3F3-46AF-A724-77BA51EF153B}"/>
              </a:ext>
            </a:extLst>
          </p:cNvPr>
          <p:cNvPicPr>
            <a:picLocks noChangeAspect="1"/>
          </p:cNvPicPr>
          <p:nvPr/>
        </p:nvPicPr>
        <p:blipFill>
          <a:blip r:embed="rId22"/>
          <a:stretch>
            <a:fillRect/>
          </a:stretch>
        </p:blipFill>
        <p:spPr>
          <a:xfrm>
            <a:off x="-1659434" y="688378"/>
            <a:ext cx="1562029" cy="1634566"/>
          </a:xfrm>
          <a:prstGeom prst="rect">
            <a:avLst/>
          </a:prstGeom>
        </p:spPr>
      </p:pic>
      <p:sp>
        <p:nvSpPr>
          <p:cNvPr id="11" name="Lilla boks"/>
          <p:cNvSpPr/>
          <p:nvPr/>
        </p:nvSpPr>
        <p:spPr>
          <a:xfrm>
            <a:off x="0" y="6498000"/>
            <a:ext cx="9906000" cy="360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noProof="0" dirty="0" err="1"/>
          </a:p>
        </p:txBody>
      </p:sp>
      <p:sp>
        <p:nvSpPr>
          <p:cNvPr id="2" name="Title Placeholder 1"/>
          <p:cNvSpPr>
            <a:spLocks noGrp="1"/>
          </p:cNvSpPr>
          <p:nvPr>
            <p:ph type="title"/>
          </p:nvPr>
        </p:nvSpPr>
        <p:spPr>
          <a:xfrm>
            <a:off x="594360" y="516468"/>
            <a:ext cx="8717280" cy="934890"/>
          </a:xfrm>
          <a:prstGeom prst="rect">
            <a:avLst/>
          </a:prstGeom>
        </p:spPr>
        <p:txBody>
          <a:bodyPr vert="horz" lIns="0" tIns="0" rIns="0" bIns="0" rtlCol="0" anchor="t" anchorCtr="0">
            <a:noAutofit/>
          </a:bodyPr>
          <a:lstStyle/>
          <a:p>
            <a:r>
              <a:rPr lang="da-DK" dirty="0"/>
              <a:t>Klik for at redigere i master</a:t>
            </a:r>
            <a:endParaRPr lang="en-GB" dirty="0"/>
          </a:p>
        </p:txBody>
      </p:sp>
      <p:sp>
        <p:nvSpPr>
          <p:cNvPr id="3" name="Text Placeholder 2"/>
          <p:cNvSpPr>
            <a:spLocks noGrp="1"/>
          </p:cNvSpPr>
          <p:nvPr>
            <p:ph type="body" idx="1"/>
          </p:nvPr>
        </p:nvSpPr>
        <p:spPr>
          <a:xfrm>
            <a:off x="594360" y="1876508"/>
            <a:ext cx="5762250" cy="4039262"/>
          </a:xfrm>
          <a:prstGeom prst="rect">
            <a:avLst/>
          </a:prstGeom>
        </p:spPr>
        <p:txBody>
          <a:bodyPr vert="horz" lIns="0" tIns="0" rIns="0" bIns="0" rtlCol="0">
            <a:noAutofit/>
          </a:bodyPr>
          <a:lstStyle/>
          <a:p>
            <a:pPr lvl="0"/>
            <a:r>
              <a:rPr lang="en-GB" noProof="0" dirty="0"/>
              <a:t>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a:p>
            <a:pPr lvl="5"/>
            <a:r>
              <a:rPr lang="en-GB" noProof="0" dirty="0"/>
              <a:t>6</a:t>
            </a:r>
          </a:p>
          <a:p>
            <a:pPr lvl="6"/>
            <a:r>
              <a:rPr lang="en-GB" noProof="0" dirty="0"/>
              <a:t>7</a:t>
            </a:r>
          </a:p>
          <a:p>
            <a:pPr lvl="7"/>
            <a:r>
              <a:rPr lang="en-GB" noProof="0" dirty="0"/>
              <a:t>8</a:t>
            </a:r>
          </a:p>
          <a:p>
            <a:pPr lvl="8"/>
            <a:r>
              <a:rPr lang="en-GB" noProof="0" dirty="0"/>
              <a:t>9</a:t>
            </a:r>
          </a:p>
        </p:txBody>
      </p:sp>
      <p:sp>
        <p:nvSpPr>
          <p:cNvPr id="5" name="FLD_PresentationTitle"/>
          <p:cNvSpPr>
            <a:spLocks noGrp="1"/>
          </p:cNvSpPr>
          <p:nvPr>
            <p:ph type="ftr" sz="quarter" idx="3"/>
          </p:nvPr>
        </p:nvSpPr>
        <p:spPr>
          <a:xfrm>
            <a:off x="593328" y="6553403"/>
            <a:ext cx="4153500" cy="180000"/>
          </a:xfrm>
          <a:prstGeom prst="rect">
            <a:avLst/>
          </a:prstGeom>
        </p:spPr>
        <p:txBody>
          <a:bodyPr vert="horz" lIns="0" tIns="0" rIns="0" bIns="0" rtlCol="0" anchor="b" anchorCtr="0"/>
          <a:lstStyle>
            <a:lvl1pPr algn="l">
              <a:defRPr sz="800">
                <a:solidFill>
                  <a:schemeClr val="bg1"/>
                </a:solidFill>
              </a:defRPr>
            </a:lvl1pPr>
          </a:lstStyle>
          <a:p>
            <a:endParaRPr lang="en-GB" dirty="0"/>
          </a:p>
        </p:txBody>
      </p:sp>
      <p:sp>
        <p:nvSpPr>
          <p:cNvPr id="6" name="Slide Number Placeholder 5"/>
          <p:cNvSpPr>
            <a:spLocks noGrp="1"/>
          </p:cNvSpPr>
          <p:nvPr>
            <p:ph type="sldNum" sz="quarter" idx="4"/>
          </p:nvPr>
        </p:nvSpPr>
        <p:spPr>
          <a:xfrm>
            <a:off x="9029476" y="6553403"/>
            <a:ext cx="361355" cy="180000"/>
          </a:xfrm>
          <a:prstGeom prst="rect">
            <a:avLst/>
          </a:prstGeom>
        </p:spPr>
        <p:txBody>
          <a:bodyPr vert="horz" lIns="0" tIns="0" rIns="0" bIns="0" rtlCol="0" anchor="b" anchorCtr="0"/>
          <a:lstStyle>
            <a:lvl1pPr algn="r">
              <a:defRPr sz="800">
                <a:solidFill>
                  <a:schemeClr val="bg1"/>
                </a:solidFill>
              </a:defRPr>
            </a:lvl1pPr>
          </a:lstStyle>
          <a:p>
            <a:pPr algn="l"/>
            <a:r>
              <a:rPr lang="en-GB" dirty="0"/>
              <a:t>Side </a:t>
            </a:r>
            <a:fld id="{24C8C45C-947F-4981-8B3F-4F32E973C901}" type="slidenum">
              <a:rPr lang="en-GB" smtClean="0"/>
              <a:pPr algn="l"/>
              <a:t>‹nr.›</a:t>
            </a:fld>
            <a:endParaRPr lang="en-GB" dirty="0"/>
          </a:p>
        </p:txBody>
      </p:sp>
      <p:sp>
        <p:nvSpPr>
          <p:cNvPr id="4" name="Date_DateCustomA" hidden="1"/>
          <p:cNvSpPr>
            <a:spLocks noGrp="1"/>
          </p:cNvSpPr>
          <p:nvPr>
            <p:ph type="dt" sz="half" idx="2"/>
          </p:nvPr>
        </p:nvSpPr>
        <p:spPr>
          <a:xfrm>
            <a:off x="0" y="6948000"/>
            <a:ext cx="0" cy="0"/>
          </a:xfrm>
          <a:prstGeom prst="rect">
            <a:avLst/>
          </a:prstGeom>
        </p:spPr>
        <p:txBody>
          <a:bodyPr vert="horz" lIns="0" tIns="0" rIns="0" bIns="0" rtlCol="0" anchor="b" anchorCtr="0"/>
          <a:lstStyle>
            <a:lvl1pPr algn="l">
              <a:defRPr sz="100">
                <a:solidFill>
                  <a:schemeClr val="tx1">
                    <a:lumMod val="50000"/>
                    <a:lumOff val="50000"/>
                  </a:schemeClr>
                </a:solidFill>
              </a:defRPr>
            </a:lvl1pPr>
          </a:lstStyle>
          <a:p>
            <a:endParaRPr lang="en-GB" dirty="0"/>
          </a:p>
        </p:txBody>
      </p:sp>
      <p:sp>
        <p:nvSpPr>
          <p:cNvPr id="10" name="TextBox 7">
            <a:extLst>
              <a:ext uri="{FF2B5EF4-FFF2-40B4-BE49-F238E27FC236}">
                <a16:creationId xmlns:a16="http://schemas.microsoft.com/office/drawing/2014/main" id="{0148154C-97BD-47C1-830C-073EA05E8B4C}"/>
              </a:ext>
            </a:extLst>
          </p:cNvPr>
          <p:cNvSpPr txBox="1"/>
          <p:nvPr/>
        </p:nvSpPr>
        <p:spPr>
          <a:xfrm>
            <a:off x="-1839748" y="-27973"/>
            <a:ext cx="1755000" cy="630942"/>
          </a:xfrm>
          <a:prstGeom prst="rect">
            <a:avLst/>
          </a:prstGeom>
          <a:noFill/>
        </p:spPr>
        <p:txBody>
          <a:bodyPr wrap="square" lIns="0" tIns="0" rIns="0" bIns="0">
            <a:spAutoFit/>
          </a:bodyPr>
          <a:lstStyle/>
          <a:p>
            <a:pPr algn="r">
              <a:spcBef>
                <a:spcPts val="600"/>
              </a:spcBef>
              <a:defRPr/>
            </a:pPr>
            <a:r>
              <a:rPr lang="en-GB" sz="900" b="1" noProof="1">
                <a:solidFill>
                  <a:srgbClr val="464646"/>
                </a:solidFill>
                <a:latin typeface="+mn-lt"/>
              </a:rPr>
              <a:t>Vælg layout</a:t>
            </a:r>
            <a:br>
              <a:rPr lang="en-GB" sz="900" b="1" noProof="1">
                <a:solidFill>
                  <a:srgbClr val="464646"/>
                </a:solidFill>
                <a:latin typeface="+mn-lt"/>
              </a:rPr>
            </a:br>
            <a:r>
              <a:rPr lang="en-GB" sz="900" b="1" noProof="1">
                <a:solidFill>
                  <a:srgbClr val="464646"/>
                </a:solidFill>
                <a:latin typeface="+mn-lt"/>
              </a:rPr>
              <a:t>1. </a:t>
            </a:r>
            <a:r>
              <a:rPr lang="en-GB" sz="900" noProof="1">
                <a:solidFill>
                  <a:srgbClr val="464646"/>
                </a:solidFill>
                <a:latin typeface="+mn-lt"/>
              </a:rPr>
              <a:t>Højre klik uden for dit slide </a:t>
            </a:r>
          </a:p>
          <a:p>
            <a:pPr algn="r">
              <a:spcBef>
                <a:spcPts val="600"/>
              </a:spcBef>
              <a:defRPr/>
            </a:pPr>
            <a:r>
              <a:rPr lang="en-GB" sz="900" b="1" noProof="1">
                <a:solidFill>
                  <a:srgbClr val="464646"/>
                </a:solidFill>
                <a:latin typeface="+mn-lt"/>
              </a:rPr>
              <a:t>2. </a:t>
            </a:r>
            <a:r>
              <a:rPr lang="en-GB" sz="900" noProof="1">
                <a:solidFill>
                  <a:srgbClr val="464646"/>
                </a:solidFill>
                <a:latin typeface="+mn-lt"/>
              </a:rPr>
              <a:t>Vælg et passende layout fra “drop ned” menuen</a:t>
            </a:r>
          </a:p>
        </p:txBody>
      </p:sp>
    </p:spTree>
    <p:extLst>
      <p:ext uri="{BB962C8B-B14F-4D97-AF65-F5344CB8AC3E}">
        <p14:creationId xmlns:p14="http://schemas.microsoft.com/office/powerpoint/2010/main" val="180999990"/>
      </p:ext>
    </p:extLst>
  </p:cSld>
  <p:clrMap bg1="lt1" tx1="dk1" bg2="lt2" tx2="dk2" accent1="accent1" accent2="accent2" accent3="accent3" accent4="accent4" accent5="accent5" accent6="accent6" hlink="hlink" folHlink="folHlink"/>
  <p:sldLayoutIdLst>
    <p:sldLayoutId id="2147483649" r:id="rId1"/>
    <p:sldLayoutId id="2147483725" r:id="rId2"/>
    <p:sldLayoutId id="2147483734" r:id="rId3"/>
    <p:sldLayoutId id="2147483735" r:id="rId4"/>
    <p:sldLayoutId id="2147483726" r:id="rId5"/>
    <p:sldLayoutId id="2147483722" r:id="rId6"/>
    <p:sldLayoutId id="2147483721" r:id="rId7"/>
    <p:sldLayoutId id="2147483736" r:id="rId8"/>
    <p:sldLayoutId id="2147483737" r:id="rId9"/>
    <p:sldLayoutId id="2147483728" r:id="rId10"/>
    <p:sldLayoutId id="2147483729" r:id="rId11"/>
    <p:sldLayoutId id="2147483727" r:id="rId12"/>
    <p:sldLayoutId id="2147483730" r:id="rId13"/>
    <p:sldLayoutId id="2147483731" r:id="rId14"/>
    <p:sldLayoutId id="2147483660" r:id="rId15"/>
    <p:sldLayoutId id="2147483732" r:id="rId16"/>
    <p:sldLayoutId id="2147483733" r:id="rId17"/>
    <p:sldLayoutId id="2147483654" r:id="rId18"/>
    <p:sldLayoutId id="2147483655" r:id="rId19"/>
    <p:sldLayoutId id="2147483738" r:id="rId20"/>
  </p:sldLayoutIdLst>
  <p:hf hdr="0" dt="0"/>
  <p:txStyles>
    <p:titleStyle>
      <a:lvl1pPr algn="l" defTabSz="914400" rtl="0" eaLnBrk="1" latinLnBrk="0" hangingPunct="1">
        <a:lnSpc>
          <a:spcPct val="94000"/>
        </a:lnSpc>
        <a:spcBef>
          <a:spcPct val="0"/>
        </a:spcBef>
        <a:buNone/>
        <a:defRPr sz="3400" b="1" kern="1200">
          <a:solidFill>
            <a:schemeClr val="bg2"/>
          </a:solidFill>
          <a:latin typeface="+mj-lt"/>
          <a:ea typeface="+mj-ea"/>
          <a:cs typeface="+mj-cs"/>
        </a:defRPr>
      </a:lvl1pPr>
    </p:titleStyle>
    <p:bodyStyle>
      <a:lvl1pPr marL="252000" indent="-252000" algn="l" defTabSz="914400" rtl="0" eaLnBrk="1" latinLnBrk="0" hangingPunct="1">
        <a:lnSpc>
          <a:spcPct val="100000"/>
        </a:lnSpc>
        <a:spcBef>
          <a:spcPts val="2000"/>
        </a:spcBef>
        <a:spcAft>
          <a:spcPts val="0"/>
        </a:spcAft>
        <a:buClrTx/>
        <a:buFont typeface="Campton Book" panose="00000500000000000000" pitchFamily="50" charset="0"/>
        <a:buChar char="-"/>
        <a:defRPr sz="2400" kern="1200">
          <a:solidFill>
            <a:schemeClr val="bg2"/>
          </a:solidFill>
          <a:latin typeface="+mn-lt"/>
          <a:ea typeface="+mn-ea"/>
          <a:cs typeface="+mn-cs"/>
        </a:defRPr>
      </a:lvl1pPr>
      <a:lvl2pPr marL="504000" indent="-252000" algn="l" defTabSz="914400" rtl="0" eaLnBrk="1" latinLnBrk="0" hangingPunct="1">
        <a:lnSpc>
          <a:spcPct val="100000"/>
        </a:lnSpc>
        <a:spcBef>
          <a:spcPts val="0"/>
        </a:spcBef>
        <a:buClrTx/>
        <a:buFont typeface="Arial" panose="020B0604020202020204" pitchFamily="34" charset="0"/>
        <a:buChar char="•"/>
        <a:defRPr sz="2400" kern="1200">
          <a:solidFill>
            <a:schemeClr val="bg2"/>
          </a:solidFill>
          <a:latin typeface="+mn-lt"/>
          <a:ea typeface="+mn-ea"/>
          <a:cs typeface="+mn-cs"/>
        </a:defRPr>
      </a:lvl2pPr>
      <a:lvl3pPr marL="756000" indent="-252000" algn="l" defTabSz="914400" rtl="0" eaLnBrk="1" latinLnBrk="0" hangingPunct="1">
        <a:lnSpc>
          <a:spcPct val="100000"/>
        </a:lnSpc>
        <a:spcBef>
          <a:spcPts val="0"/>
        </a:spcBef>
        <a:buClrTx/>
        <a:buSzPct val="80000"/>
        <a:buFont typeface="Arial" panose="020B0604020202020204" pitchFamily="34" charset="0"/>
        <a:buChar char="○"/>
        <a:defRPr sz="2200" kern="1200">
          <a:solidFill>
            <a:schemeClr val="bg2"/>
          </a:solidFill>
          <a:latin typeface="+mn-lt"/>
          <a:ea typeface="+mn-ea"/>
          <a:cs typeface="+mn-cs"/>
        </a:defRPr>
      </a:lvl3pPr>
      <a:lvl4pPr marL="1008000" indent="-252000" algn="l" defTabSz="914400" rtl="0" eaLnBrk="1" latinLnBrk="0" hangingPunct="1">
        <a:lnSpc>
          <a:spcPct val="100000"/>
        </a:lnSpc>
        <a:spcBef>
          <a:spcPts val="0"/>
        </a:spcBef>
        <a:buClrTx/>
        <a:buSzPct val="100000"/>
        <a:buFont typeface="Campton Book" panose="00000500000000000000" pitchFamily="2" charset="0"/>
        <a:buChar char="—"/>
        <a:defRPr sz="2200" kern="1200">
          <a:solidFill>
            <a:schemeClr val="bg2"/>
          </a:solidFill>
          <a:latin typeface="+mn-lt"/>
          <a:ea typeface="+mn-ea"/>
          <a:cs typeface="+mn-cs"/>
        </a:defRPr>
      </a:lvl4pPr>
      <a:lvl5pPr marL="1260000" indent="-252000" algn="l" defTabSz="914400" rtl="0" eaLnBrk="1" latinLnBrk="0" hangingPunct="1">
        <a:lnSpc>
          <a:spcPct val="100000"/>
        </a:lnSpc>
        <a:spcBef>
          <a:spcPts val="0"/>
        </a:spcBef>
        <a:buClrTx/>
        <a:buFont typeface="Campton Book" panose="00000500000000000000" pitchFamily="2" charset="0"/>
        <a:buChar char="-"/>
        <a:defRPr sz="2200" kern="1200">
          <a:solidFill>
            <a:schemeClr val="bg2"/>
          </a:solidFill>
          <a:latin typeface="+mn-lt"/>
          <a:ea typeface="+mn-ea"/>
          <a:cs typeface="+mn-cs"/>
        </a:defRPr>
      </a:lvl5pPr>
      <a:lvl6pPr marL="1260000" indent="-252000" algn="l" defTabSz="914400" rtl="0" eaLnBrk="1" latinLnBrk="0" hangingPunct="1">
        <a:lnSpc>
          <a:spcPct val="100000"/>
        </a:lnSpc>
        <a:spcBef>
          <a:spcPts val="0"/>
        </a:spcBef>
        <a:buClrTx/>
        <a:buFont typeface="Campton Book" panose="00000500000000000000" pitchFamily="50" charset="0"/>
        <a:buChar char="-"/>
        <a:defRPr sz="2200" kern="1200">
          <a:solidFill>
            <a:schemeClr val="bg2"/>
          </a:solidFill>
          <a:latin typeface="+mn-lt"/>
          <a:ea typeface="+mn-ea"/>
          <a:cs typeface="+mn-cs"/>
        </a:defRPr>
      </a:lvl6pPr>
      <a:lvl7pPr marL="1260000" indent="-252000" algn="l" defTabSz="914400" rtl="0" eaLnBrk="1" latinLnBrk="0" hangingPunct="1">
        <a:lnSpc>
          <a:spcPct val="100000"/>
        </a:lnSpc>
        <a:spcBef>
          <a:spcPts val="0"/>
        </a:spcBef>
        <a:buClrTx/>
        <a:buFont typeface="Campton Book" panose="00000500000000000000" pitchFamily="50" charset="0"/>
        <a:buChar char="-"/>
        <a:defRPr sz="2200" kern="1200" baseline="0">
          <a:solidFill>
            <a:schemeClr val="bg2"/>
          </a:solidFill>
          <a:latin typeface="+mn-lt"/>
          <a:ea typeface="+mn-ea"/>
          <a:cs typeface="+mn-cs"/>
        </a:defRPr>
      </a:lvl7pPr>
      <a:lvl8pPr marL="1260000" indent="-252000" algn="l" defTabSz="914400" rtl="0" eaLnBrk="1" latinLnBrk="0" hangingPunct="1">
        <a:lnSpc>
          <a:spcPct val="100000"/>
        </a:lnSpc>
        <a:spcBef>
          <a:spcPts val="0"/>
        </a:spcBef>
        <a:buClrTx/>
        <a:buFont typeface="Campton Book" panose="00000500000000000000" pitchFamily="50" charset="0"/>
        <a:buChar char="-"/>
        <a:defRPr sz="2200" kern="1200">
          <a:solidFill>
            <a:schemeClr val="bg2"/>
          </a:solidFill>
          <a:latin typeface="+mn-lt"/>
          <a:ea typeface="+mn-ea"/>
          <a:cs typeface="+mn-cs"/>
        </a:defRPr>
      </a:lvl8pPr>
      <a:lvl9pPr marL="1260000" indent="-252000" algn="l" defTabSz="914400" rtl="0" eaLnBrk="1" latinLnBrk="0" hangingPunct="1">
        <a:lnSpc>
          <a:spcPct val="100000"/>
        </a:lnSpc>
        <a:spcBef>
          <a:spcPts val="0"/>
        </a:spcBef>
        <a:buClrTx/>
        <a:buFont typeface="Campton Book" panose="00000500000000000000" pitchFamily="50" charset="0"/>
        <a:buChar char="-"/>
        <a:defRPr sz="2200" kern="1200" baseline="0">
          <a:solidFill>
            <a:schemeClr val="bg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60" userDrawn="1">
          <p15:clr>
            <a:srgbClr val="F26B43"/>
          </p15:clr>
        </p15:guide>
        <p15:guide id="2" pos="7219" userDrawn="1">
          <p15:clr>
            <a:srgbClr val="F26B43"/>
          </p15:clr>
        </p15:guide>
        <p15:guide id="3" orient="horz" pos="325" userDrawn="1">
          <p15:clr>
            <a:srgbClr val="F26B43"/>
          </p15:clr>
        </p15:guide>
        <p15:guide id="5" orient="horz" pos="1182" userDrawn="1">
          <p15:clr>
            <a:srgbClr val="F26B43"/>
          </p15:clr>
        </p15:guide>
        <p15:guide id="6" orient="horz" pos="372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titel 1"/>
          <p:cNvSpPr>
            <a:spLocks noGrp="1"/>
          </p:cNvSpPr>
          <p:nvPr>
            <p:ph type="title"/>
          </p:nvPr>
        </p:nvSpPr>
        <p:spPr>
          <a:xfrm>
            <a:off x="495300" y="274638"/>
            <a:ext cx="8915400" cy="1143000"/>
          </a:xfrm>
          <a:prstGeom prst="rect">
            <a:avLst/>
          </a:prstGeom>
        </p:spPr>
        <p:txBody>
          <a:bodyPr vert="horz" lIns="91440" tIns="45720" rIns="91440" bIns="45720" rtlCol="0" anchor="ctr">
            <a:normAutofit/>
          </a:bodyPr>
          <a:lstStyle/>
          <a:p>
            <a:r>
              <a:rPr lang="da-DK"/>
              <a:t>Klik for at redigere i master</a:t>
            </a:r>
            <a:endParaRPr lang="en-GB"/>
          </a:p>
        </p:txBody>
      </p:sp>
      <p:sp>
        <p:nvSpPr>
          <p:cNvPr id="3" name="Pladsholder til tekst 2"/>
          <p:cNvSpPr>
            <a:spLocks noGrp="1"/>
          </p:cNvSpPr>
          <p:nvPr>
            <p:ph type="body" idx="1"/>
          </p:nvPr>
        </p:nvSpPr>
        <p:spPr>
          <a:xfrm>
            <a:off x="495300" y="1600201"/>
            <a:ext cx="8915400" cy="4525963"/>
          </a:xfrm>
          <a:prstGeom prst="rect">
            <a:avLst/>
          </a:prstGeom>
        </p:spPr>
        <p:txBody>
          <a:bodyPr vert="horz" lIns="91440" tIns="45720" rIns="91440" bIns="45720" rtlCol="0">
            <a:normAutofit/>
          </a:bodyPr>
          <a:lstStyle/>
          <a:p>
            <a:pPr lvl="0"/>
            <a:r>
              <a:rPr lang="da-DK"/>
              <a:t>Klik for at redigere i master</a:t>
            </a:r>
          </a:p>
          <a:p>
            <a:pPr lvl="1"/>
            <a:r>
              <a:rPr lang="da-DK"/>
              <a:t>Andet niveau</a:t>
            </a:r>
          </a:p>
          <a:p>
            <a:pPr lvl="2"/>
            <a:r>
              <a:rPr lang="da-DK"/>
              <a:t>Tredje niveau</a:t>
            </a:r>
          </a:p>
          <a:p>
            <a:pPr lvl="3"/>
            <a:r>
              <a:rPr lang="da-DK"/>
              <a:t>Fjerde niveau</a:t>
            </a:r>
          </a:p>
          <a:p>
            <a:pPr lvl="4"/>
            <a:r>
              <a:rPr lang="da-DK"/>
              <a:t>Femte niveau</a:t>
            </a:r>
            <a:endParaRPr lang="en-GB"/>
          </a:p>
        </p:txBody>
      </p:sp>
      <p:sp>
        <p:nvSpPr>
          <p:cNvPr id="4" name="Pladsholder til dato 3"/>
          <p:cNvSpPr>
            <a:spLocks noGrp="1"/>
          </p:cNvSpPr>
          <p:nvPr>
            <p:ph type="dt" sz="half" idx="2"/>
          </p:nvPr>
        </p:nvSpPr>
        <p:spPr>
          <a:xfrm>
            <a:off x="495300" y="6356351"/>
            <a:ext cx="2311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Pladsholder til sidefod 4"/>
          <p:cNvSpPr>
            <a:spLocks noGrp="1"/>
          </p:cNvSpPr>
          <p:nvPr>
            <p:ph type="ftr" sz="quarter" idx="3"/>
          </p:nvPr>
        </p:nvSpPr>
        <p:spPr>
          <a:xfrm>
            <a:off x="3384550" y="6356351"/>
            <a:ext cx="31369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Pladsholder til diasnummer 5"/>
          <p:cNvSpPr>
            <a:spLocks noGrp="1"/>
          </p:cNvSpPr>
          <p:nvPr>
            <p:ph type="sldNum" sz="quarter" idx="4"/>
          </p:nvPr>
        </p:nvSpPr>
        <p:spPr>
          <a:xfrm>
            <a:off x="7099300" y="6356351"/>
            <a:ext cx="2311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r>
              <a:rPr lang="en-GB"/>
              <a:t>Side </a:t>
            </a:r>
            <a:fld id="{24C8C45C-947F-4981-8B3F-4F32E973C901}" type="slidenum">
              <a:rPr lang="en-GB" smtClean="0"/>
              <a:pPr algn="l"/>
              <a:t>‹nr.›</a:t>
            </a:fld>
            <a:endParaRPr lang="en-GB" dirty="0"/>
          </a:p>
        </p:txBody>
      </p:sp>
    </p:spTree>
    <p:extLst>
      <p:ext uri="{BB962C8B-B14F-4D97-AF65-F5344CB8AC3E}">
        <p14:creationId xmlns:p14="http://schemas.microsoft.com/office/powerpoint/2010/main" val="156515855"/>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2.xml"/><Relationship Id="rId5" Type="http://schemas.openxmlformats.org/officeDocument/2006/relationships/image" Target="../media/image25.png"/><Relationship Id="rId4" Type="http://schemas.openxmlformats.org/officeDocument/2006/relationships/hyperlink" Target="https://cordis.europa.eu/search?q=contenttype%3D%27project%27%20AND%20(programme%2Fcode%3D%27H2020%27)%20AND%20(%27microservices%27)&amp;p=1&amp;num=10&amp;srt=Relevance:decreas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27.png"/><Relationship Id="rId5" Type="http://schemas.openxmlformats.org/officeDocument/2006/relationships/hyperlink" Target="https://cordis.europa.eu/project/id/825040" TargetMode="Externa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2.xml"/><Relationship Id="rId5" Type="http://schemas.openxmlformats.org/officeDocument/2006/relationships/hyperlink" Target="https://cordis.europa.eu/project/id/732339" TargetMode="Externa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2.xml"/><Relationship Id="rId4" Type="http://schemas.openxmlformats.org/officeDocument/2006/relationships/image" Target="../media/image16.jpe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hyperlink" Target="https://marie-sklodowska-curie-actions.ec.europa.eu/actions/doctoral-network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hyperlink" Target="https://marie-sklodowska-curie-actions.ec.europa.eu/actions/doctoral-network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hyperlink" Target="https://www.eurostars-eureka.eu/"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32.svg"/><Relationship Id="rId4" Type="http://schemas.openxmlformats.org/officeDocument/2006/relationships/diagramData" Target="../diagrams/data2.xml"/><Relationship Id="rId9"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hyperlink" Target="http://www.groenbruun.eu/en/about-us-and-contact/" TargetMode="External"/><Relationship Id="rId11" Type="http://schemas.microsoft.com/office/2007/relationships/hdphoto" Target="../media/hdphoto2.wdp"/><Relationship Id="rId5" Type="http://schemas.openxmlformats.org/officeDocument/2006/relationships/image" Target="../media/image10.jpeg"/><Relationship Id="rId10" Type="http://schemas.openxmlformats.org/officeDocument/2006/relationships/image" Target="../media/image13.png"/><Relationship Id="rId4" Type="http://schemas.openxmlformats.org/officeDocument/2006/relationships/hyperlink" Target="https://www.linkedin.com/in/christian-walther-bruun-4897072/" TargetMode="External"/><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microservices.sdu.dk/community-groups/r-i-funding.html"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hyperlink" Target="http://www.groenbruun.e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2.xml"/><Relationship Id="rId5" Type="http://schemas.openxmlformats.org/officeDocument/2006/relationships/image" Target="../media/image17.pn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jpeg"/></Relationships>
</file>

<file path=ppt/slides/_rels/slide8.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6.jpeg"/><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ec.europa.eu/info/funding-tenders/opportunities/portal/screen/how-to-participate/reference-documents;programCode=HORIZON" TargetMode="External"/><Relationship Id="rId5" Type="http://schemas.openxmlformats.org/officeDocument/2006/relationships/image" Target="../media/image24.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4" name="Rektangel 13"/>
          <p:cNvSpPr/>
          <p:nvPr/>
        </p:nvSpPr>
        <p:spPr>
          <a:xfrm>
            <a:off x="730250" y="6014990"/>
            <a:ext cx="7133167" cy="246221"/>
          </a:xfrm>
          <a:prstGeom prst="rect">
            <a:avLst/>
          </a:prstGeom>
        </p:spPr>
        <p:txBody>
          <a:bodyPr wrap="square">
            <a:spAutoFit/>
          </a:bodyPr>
          <a:lstStyle/>
          <a:p>
            <a:endParaRPr lang="da-DK" sz="1000" u="sng"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718414" y="2178435"/>
            <a:ext cx="64560" cy="8672312"/>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pic>
        <p:nvPicPr>
          <p:cNvPr id="12" name="Billede 11">
            <a:extLst>
              <a:ext uri="{FF2B5EF4-FFF2-40B4-BE49-F238E27FC236}">
                <a16:creationId xmlns:a16="http://schemas.microsoft.com/office/drawing/2014/main" id="{EF3A5005-A6DB-4855-9067-2D9E6DF073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9606" y="837240"/>
            <a:ext cx="1580798" cy="1582855"/>
          </a:xfrm>
          <a:prstGeom prst="rect">
            <a:avLst/>
          </a:prstGeom>
        </p:spPr>
      </p:pic>
      <p:sp>
        <p:nvSpPr>
          <p:cNvPr id="13" name="Titel 1">
            <a:extLst>
              <a:ext uri="{FF2B5EF4-FFF2-40B4-BE49-F238E27FC236}">
                <a16:creationId xmlns:a16="http://schemas.microsoft.com/office/drawing/2014/main" id="{F553DAEF-9B69-41D5-B390-6007C5784F5D}"/>
              </a:ext>
            </a:extLst>
          </p:cNvPr>
          <p:cNvSpPr txBox="1">
            <a:spLocks/>
          </p:cNvSpPr>
          <p:nvPr/>
        </p:nvSpPr>
        <p:spPr>
          <a:xfrm>
            <a:off x="1259606" y="3983882"/>
            <a:ext cx="5413568"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2000" dirty="0">
                <a:latin typeface="Garamond" panose="02020404030301010803" pitchFamily="18" charset="0"/>
                <a:cs typeface="Adobe Devanagari" pitchFamily="18" charset="0"/>
              </a:rPr>
              <a:t>Microservices Conference, Paris  </a:t>
            </a:r>
          </a:p>
          <a:p>
            <a:pPr algn="l"/>
            <a:r>
              <a:rPr lang="en-GB" sz="2000" dirty="0">
                <a:latin typeface="Garamond" panose="02020404030301010803" pitchFamily="18" charset="0"/>
                <a:cs typeface="Adobe Devanagari" pitchFamily="18" charset="0"/>
              </a:rPr>
              <a:t>12/5-2022 </a:t>
            </a:r>
          </a:p>
        </p:txBody>
      </p:sp>
      <p:sp>
        <p:nvSpPr>
          <p:cNvPr id="3" name="Tekstfelt 2">
            <a:extLst>
              <a:ext uri="{FF2B5EF4-FFF2-40B4-BE49-F238E27FC236}">
                <a16:creationId xmlns:a16="http://schemas.microsoft.com/office/drawing/2014/main" id="{470539C5-5F1D-446D-98AB-A1DCE515173E}"/>
              </a:ext>
            </a:extLst>
          </p:cNvPr>
          <p:cNvSpPr txBox="1"/>
          <p:nvPr/>
        </p:nvSpPr>
        <p:spPr>
          <a:xfrm>
            <a:off x="1259606" y="3122108"/>
            <a:ext cx="6957294" cy="461665"/>
          </a:xfrm>
          <a:prstGeom prst="rect">
            <a:avLst/>
          </a:prstGeom>
          <a:noFill/>
        </p:spPr>
        <p:txBody>
          <a:bodyPr wrap="square" rtlCol="0">
            <a:spAutoFit/>
          </a:bodyPr>
          <a:lstStyle/>
          <a:p>
            <a:pPr>
              <a:spcBef>
                <a:spcPts val="1500"/>
              </a:spcBef>
              <a:spcAft>
                <a:spcPts val="750"/>
              </a:spcAft>
            </a:pPr>
            <a:r>
              <a:rPr lang="en-US" sz="2400" b="1" i="0" dirty="0">
                <a:effectLst/>
                <a:latin typeface="Times New Roman" panose="02020603050405020304" pitchFamily="18" charset="0"/>
                <a:cs typeface="Times New Roman" panose="02020603050405020304" pitchFamily="18" charset="0"/>
              </a:rPr>
              <a:t>Funding and consortium </a:t>
            </a:r>
            <a:r>
              <a:rPr lang="en-US" sz="2400" b="1" dirty="0">
                <a:latin typeface="Times New Roman" panose="02020603050405020304" pitchFamily="18" charset="0"/>
                <a:cs typeface="Times New Roman" panose="02020603050405020304" pitchFamily="18" charset="0"/>
              </a:rPr>
              <a:t>b</a:t>
            </a:r>
            <a:r>
              <a:rPr lang="en-US" sz="2400" b="1" i="0" dirty="0">
                <a:effectLst/>
                <a:latin typeface="Times New Roman" panose="02020603050405020304" pitchFamily="18" charset="0"/>
                <a:cs typeface="Times New Roman" panose="02020603050405020304" pitchFamily="18" charset="0"/>
              </a:rPr>
              <a:t>uilding </a:t>
            </a:r>
            <a:r>
              <a:rPr lang="en-US" sz="2400" b="1" dirty="0">
                <a:latin typeface="Times New Roman" panose="02020603050405020304" pitchFamily="18" charset="0"/>
                <a:cs typeface="Times New Roman" panose="02020603050405020304" pitchFamily="18" charset="0"/>
              </a:rPr>
              <a:t>w</a:t>
            </a:r>
            <a:r>
              <a:rPr lang="en-US" sz="2400" b="1" i="0" dirty="0">
                <a:effectLst/>
                <a:latin typeface="Times New Roman" panose="02020603050405020304" pitchFamily="18" charset="0"/>
                <a:cs typeface="Times New Roman" panose="02020603050405020304" pitchFamily="18" charset="0"/>
              </a:rPr>
              <a:t>orkshop </a:t>
            </a:r>
            <a:endParaRPr lang="en-DK" sz="24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Billede 3">
            <a:extLst>
              <a:ext uri="{FF2B5EF4-FFF2-40B4-BE49-F238E27FC236}">
                <a16:creationId xmlns:a16="http://schemas.microsoft.com/office/drawing/2014/main" id="{8B30A2FC-1A15-42B3-A7AB-501A5356BB0B}"/>
              </a:ext>
            </a:extLst>
          </p:cNvPr>
          <p:cNvPicPr>
            <a:picLocks noChangeAspect="1"/>
          </p:cNvPicPr>
          <p:nvPr/>
        </p:nvPicPr>
        <p:blipFill>
          <a:blip r:embed="rId4"/>
          <a:stretch>
            <a:fillRect/>
          </a:stretch>
        </p:blipFill>
        <p:spPr>
          <a:xfrm>
            <a:off x="3650487" y="837240"/>
            <a:ext cx="5441598" cy="1582854"/>
          </a:xfrm>
          <a:prstGeom prst="rect">
            <a:avLst/>
          </a:prstGeom>
        </p:spPr>
      </p:pic>
      <p:pic>
        <p:nvPicPr>
          <p:cNvPr id="5" name="Billede 4">
            <a:extLst>
              <a:ext uri="{FF2B5EF4-FFF2-40B4-BE49-F238E27FC236}">
                <a16:creationId xmlns:a16="http://schemas.microsoft.com/office/drawing/2014/main" id="{72AD4120-367F-82DB-F06A-F1B3A1A595BB}"/>
              </a:ext>
            </a:extLst>
          </p:cNvPr>
          <p:cNvPicPr>
            <a:picLocks noChangeAspect="1"/>
          </p:cNvPicPr>
          <p:nvPr/>
        </p:nvPicPr>
        <p:blipFill>
          <a:blip r:embed="rId5"/>
          <a:stretch>
            <a:fillRect/>
          </a:stretch>
        </p:blipFill>
        <p:spPr>
          <a:xfrm>
            <a:off x="1229355" y="3976180"/>
            <a:ext cx="4135206" cy="834746"/>
          </a:xfrm>
          <a:prstGeom prst="rect">
            <a:avLst/>
          </a:prstGeom>
        </p:spPr>
      </p:pic>
    </p:spTree>
    <p:extLst>
      <p:ext uri="{BB962C8B-B14F-4D97-AF65-F5344CB8AC3E}">
        <p14:creationId xmlns:p14="http://schemas.microsoft.com/office/powerpoint/2010/main" val="2321899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6764479"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Research and Innovation Actions (RIA)/ Innovation Actions (IA)</a:t>
            </a:r>
          </a:p>
        </p:txBody>
      </p:sp>
      <p:sp>
        <p:nvSpPr>
          <p:cNvPr id="3" name="Titel 1">
            <a:extLst>
              <a:ext uri="{FF2B5EF4-FFF2-40B4-BE49-F238E27FC236}">
                <a16:creationId xmlns:a16="http://schemas.microsoft.com/office/drawing/2014/main" id="{E9A91FA8-2FA5-4A15-8E46-A03BDE6F0CD5}"/>
              </a:ext>
            </a:extLst>
          </p:cNvPr>
          <p:cNvSpPr txBox="1">
            <a:spLocks/>
          </p:cNvSpPr>
          <p:nvPr/>
        </p:nvSpPr>
        <p:spPr>
          <a:xfrm>
            <a:off x="819668" y="2503664"/>
            <a:ext cx="8853779" cy="2590066"/>
          </a:xfrm>
          <a:prstGeom prst="rect">
            <a:avLst/>
          </a:prstGeom>
          <a:solidFill>
            <a:schemeClr val="bg1"/>
          </a:solidFill>
          <a:ln>
            <a:solidFill>
              <a:schemeClr val="bg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800" b="1" i="0" dirty="0">
                <a:solidFill>
                  <a:srgbClr val="333333"/>
                </a:solidFill>
                <a:effectLst/>
                <a:latin typeface="Garamond" panose="02020404030301010803" pitchFamily="18" charset="0"/>
              </a:rPr>
              <a:t>PURPOSE: </a:t>
            </a:r>
            <a:r>
              <a:rPr lang="en-US" sz="1800" i="0" dirty="0">
                <a:solidFill>
                  <a:srgbClr val="333333"/>
                </a:solidFill>
                <a:effectLst/>
                <a:latin typeface="Garamond" panose="02020404030301010803" pitchFamily="18" charset="0"/>
              </a:rPr>
              <a:t>To secure EU’s global competitiveness and address the big societal challenges of today. Horizon Europe is a means to drive economic growth and create jobs through international, collaborative and excellent science and groundbreaking innovation. SME’s are wanted</a:t>
            </a:r>
            <a:r>
              <a:rPr lang="en-US" sz="1800" dirty="0">
                <a:solidFill>
                  <a:srgbClr val="333333"/>
                </a:solidFill>
                <a:latin typeface="Garamond" panose="02020404030301010803" pitchFamily="18" charset="0"/>
              </a:rPr>
              <a:t>.</a:t>
            </a:r>
            <a:endParaRPr lang="en-US" sz="1800" i="0" dirty="0">
              <a:solidFill>
                <a:srgbClr val="333333"/>
              </a:solidFill>
              <a:effectLst/>
              <a:latin typeface="Garamond" panose="02020404030301010803" pitchFamily="18" charset="0"/>
            </a:endParaRPr>
          </a:p>
          <a:p>
            <a:pPr algn="l"/>
            <a:endParaRPr lang="en-US" sz="1800" i="0" dirty="0">
              <a:solidFill>
                <a:srgbClr val="333333"/>
              </a:solidFill>
              <a:effectLst/>
              <a:latin typeface="Garamond" panose="02020404030301010803" pitchFamily="18" charset="0"/>
            </a:endParaRPr>
          </a:p>
          <a:p>
            <a:pPr algn="l"/>
            <a:r>
              <a:rPr lang="en-US" sz="1800" b="1" i="0" dirty="0">
                <a:solidFill>
                  <a:srgbClr val="333333"/>
                </a:solidFill>
                <a:effectLst/>
                <a:latin typeface="Garamond" panose="02020404030301010803" pitchFamily="18" charset="0"/>
              </a:rPr>
              <a:t>AMOUNT: </a:t>
            </a:r>
            <a:r>
              <a:rPr lang="en-US" sz="1800" i="0" dirty="0">
                <a:solidFill>
                  <a:srgbClr val="333333"/>
                </a:solidFill>
                <a:effectLst/>
                <a:latin typeface="Garamond" panose="02020404030301010803" pitchFamily="18" charset="0"/>
              </a:rPr>
              <a:t>Between EUR 0-20 mill. 70-100% funding + 25% overhead. </a:t>
            </a:r>
          </a:p>
          <a:p>
            <a:pPr algn="l"/>
            <a:endParaRPr lang="en-US" sz="1800" i="0" dirty="0">
              <a:solidFill>
                <a:srgbClr val="333333"/>
              </a:solidFill>
              <a:effectLst/>
              <a:latin typeface="Garamond" panose="02020404030301010803" pitchFamily="18" charset="0"/>
            </a:endParaRPr>
          </a:p>
          <a:p>
            <a:pPr algn="l"/>
            <a:r>
              <a:rPr lang="en-US" sz="1800" b="1" i="0" dirty="0">
                <a:solidFill>
                  <a:srgbClr val="333333"/>
                </a:solidFill>
                <a:effectLst/>
                <a:latin typeface="Garamond" panose="02020404030301010803" pitchFamily="18" charset="0"/>
              </a:rPr>
              <a:t>DURATION: </a:t>
            </a:r>
            <a:r>
              <a:rPr lang="en-US" sz="1800" i="0" dirty="0">
                <a:solidFill>
                  <a:srgbClr val="333333"/>
                </a:solidFill>
                <a:effectLst/>
                <a:latin typeface="Garamond" panose="02020404030301010803" pitchFamily="18" charset="0"/>
              </a:rPr>
              <a:t>2-5 years</a:t>
            </a:r>
          </a:p>
          <a:p>
            <a:pPr algn="l"/>
            <a:endParaRPr lang="en-US" sz="1800" i="0" dirty="0">
              <a:solidFill>
                <a:srgbClr val="333333"/>
              </a:solidFill>
              <a:effectLst/>
              <a:latin typeface="Garamond" panose="02020404030301010803" pitchFamily="18" charset="0"/>
            </a:endParaRPr>
          </a:p>
          <a:p>
            <a:pPr algn="l"/>
            <a:r>
              <a:rPr lang="en-US" sz="1800" b="1" i="0" dirty="0">
                <a:solidFill>
                  <a:srgbClr val="333333"/>
                </a:solidFill>
                <a:effectLst/>
                <a:latin typeface="Garamond" panose="02020404030301010803" pitchFamily="18" charset="0"/>
              </a:rPr>
              <a:t>CRITERIA: </a:t>
            </a:r>
            <a:r>
              <a:rPr lang="en-US" sz="1800" i="0" dirty="0">
                <a:solidFill>
                  <a:srgbClr val="333333"/>
                </a:solidFill>
                <a:effectLst/>
                <a:latin typeface="Garamond" panose="02020404030301010803" pitchFamily="18" charset="0"/>
              </a:rPr>
              <a:t>Min. three legal entities from Horizon Europe Member States must be involved.</a:t>
            </a:r>
          </a:p>
          <a:p>
            <a:pPr algn="l"/>
            <a:endParaRPr lang="en-US" sz="1800" i="0" dirty="0">
              <a:solidFill>
                <a:srgbClr val="333333"/>
              </a:solidFill>
              <a:effectLst/>
              <a:latin typeface="Garamond" panose="02020404030301010803" pitchFamily="18" charset="0"/>
            </a:endParaRPr>
          </a:p>
          <a:p>
            <a:pPr algn="l"/>
            <a:r>
              <a:rPr lang="en-US" sz="1800" b="1" i="0" dirty="0">
                <a:solidFill>
                  <a:srgbClr val="333333"/>
                </a:solidFill>
                <a:effectLst/>
                <a:latin typeface="Garamond" panose="02020404030301010803" pitchFamily="18" charset="0"/>
              </a:rPr>
              <a:t>PROPOSAL LENGTH: </a:t>
            </a:r>
            <a:r>
              <a:rPr lang="en-US" sz="1800" i="0" dirty="0">
                <a:solidFill>
                  <a:srgbClr val="333333"/>
                </a:solidFill>
                <a:effectLst/>
                <a:latin typeface="Garamond" panose="02020404030301010803" pitchFamily="18" charset="0"/>
              </a:rPr>
              <a:t>Max. 45 pages + annexes</a:t>
            </a:r>
          </a:p>
          <a:p>
            <a:pPr algn="l"/>
            <a:endParaRPr lang="en-US" sz="1800" dirty="0">
              <a:solidFill>
                <a:srgbClr val="333333"/>
              </a:solidFill>
              <a:latin typeface="Garamond" panose="02020404030301010803" pitchFamily="18" charset="0"/>
            </a:endParaRPr>
          </a:p>
          <a:p>
            <a:pPr algn="l"/>
            <a:r>
              <a:rPr lang="en-US" sz="1800" dirty="0">
                <a:latin typeface="Garamond" panose="02020404030301010803" pitchFamily="18" charset="0"/>
                <a:cs typeface="Adobe Devanagari" pitchFamily="18" charset="0"/>
              </a:rPr>
              <a:t>→ S</a:t>
            </a:r>
            <a:r>
              <a:rPr lang="en-US" sz="1800" b="0" i="0" dirty="0">
                <a:solidFill>
                  <a:srgbClr val="333333"/>
                </a:solidFill>
                <a:effectLst/>
                <a:latin typeface="Garamond" panose="02020404030301010803" pitchFamily="18" charset="0"/>
              </a:rPr>
              <a:t>upported by EUopSTART prefunding in Denmark, other schemes in e.g. Norway</a:t>
            </a:r>
          </a:p>
        </p:txBody>
      </p:sp>
      <p:pic>
        <p:nvPicPr>
          <p:cNvPr id="3074" name="Picture 2" descr="European Commission prepares for Horizon Europe | ETIPWind">
            <a:extLst>
              <a:ext uri="{FF2B5EF4-FFF2-40B4-BE49-F238E27FC236}">
                <a16:creationId xmlns:a16="http://schemas.microsoft.com/office/drawing/2014/main" id="{5C5610F4-2C36-4D19-A9AE-165F5C152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330" y="311129"/>
            <a:ext cx="2045907" cy="803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9876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Typical project – who took my money?</a:t>
            </a:r>
          </a:p>
        </p:txBody>
      </p:sp>
      <p:sp>
        <p:nvSpPr>
          <p:cNvPr id="3" name="Titel 1">
            <a:extLst>
              <a:ext uri="{FF2B5EF4-FFF2-40B4-BE49-F238E27FC236}">
                <a16:creationId xmlns:a16="http://schemas.microsoft.com/office/drawing/2014/main" id="{E9A91FA8-2FA5-4A15-8E46-A03BDE6F0CD5}"/>
              </a:ext>
            </a:extLst>
          </p:cNvPr>
          <p:cNvSpPr txBox="1">
            <a:spLocks/>
          </p:cNvSpPr>
          <p:nvPr/>
        </p:nvSpPr>
        <p:spPr>
          <a:xfrm>
            <a:off x="772827" y="3429000"/>
            <a:ext cx="4100730" cy="369333"/>
          </a:xfrm>
          <a:prstGeom prst="rect">
            <a:avLst/>
          </a:prstGeom>
          <a:solidFill>
            <a:schemeClr val="bg1"/>
          </a:solidFill>
          <a:ln>
            <a:solidFill>
              <a:schemeClr val="bg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000" b="1" i="0" dirty="0">
                <a:solidFill>
                  <a:srgbClr val="333333"/>
                </a:solidFill>
                <a:effectLst/>
                <a:latin typeface="Garamond" panose="02020404030301010803" pitchFamily="18" charset="0"/>
              </a:rPr>
              <a:t>A search in the EU project database </a:t>
            </a:r>
            <a:r>
              <a:rPr lang="en-US" sz="3000" b="1" i="0" dirty="0">
                <a:solidFill>
                  <a:srgbClr val="333333"/>
                </a:solidFill>
                <a:effectLst/>
                <a:latin typeface="Garamond" panose="02020404030301010803" pitchFamily="18" charset="0"/>
                <a:hlinkClick r:id="rId4"/>
              </a:rPr>
              <a:t>CORDIS</a:t>
            </a:r>
            <a:r>
              <a:rPr lang="en-US" sz="3000" b="1" i="0" dirty="0">
                <a:solidFill>
                  <a:srgbClr val="333333"/>
                </a:solidFill>
                <a:effectLst/>
                <a:latin typeface="Garamond" panose="02020404030301010803" pitchFamily="18" charset="0"/>
              </a:rPr>
              <a:t> shows a total of 62 projects using ‘microservices’ (out of approx. 35,000 project).  </a:t>
            </a:r>
          </a:p>
          <a:p>
            <a:pPr algn="l"/>
            <a:endParaRPr lang="en-US" sz="1600" dirty="0">
              <a:solidFill>
                <a:srgbClr val="FF0000"/>
              </a:solidFill>
              <a:latin typeface="Garamond" panose="02020404030301010803" pitchFamily="18" charset="0"/>
              <a:cs typeface="Adobe Devanagari" pitchFamily="18" charset="0"/>
            </a:endParaRPr>
          </a:p>
          <a:p>
            <a:pPr marL="457200" indent="-457200" algn="l">
              <a:spcBef>
                <a:spcPts val="600"/>
              </a:spcBef>
              <a:buFontTx/>
              <a:buChar char="-"/>
            </a:pPr>
            <a:endParaRPr lang="en-US" sz="2000" dirty="0">
              <a:solidFill>
                <a:srgbClr val="FF0000"/>
              </a:solidFill>
              <a:latin typeface="Garamond" panose="02020404030301010803" pitchFamily="18" charset="0"/>
              <a:cs typeface="Adobe Devanagari" pitchFamily="18" charset="0"/>
            </a:endParaRPr>
          </a:p>
        </p:txBody>
      </p:sp>
      <p:pic>
        <p:nvPicPr>
          <p:cNvPr id="4" name="Billede 3">
            <a:extLst>
              <a:ext uri="{FF2B5EF4-FFF2-40B4-BE49-F238E27FC236}">
                <a16:creationId xmlns:a16="http://schemas.microsoft.com/office/drawing/2014/main" id="{638BCF4F-D9EE-AAAA-F4E1-A796D629AC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4021" y="1301432"/>
            <a:ext cx="4299484" cy="4299484"/>
          </a:xfrm>
          <a:prstGeom prst="rect">
            <a:avLst/>
          </a:prstGeom>
        </p:spPr>
      </p:pic>
    </p:spTree>
    <p:extLst>
      <p:ext uri="{BB962C8B-B14F-4D97-AF65-F5344CB8AC3E}">
        <p14:creationId xmlns:p14="http://schemas.microsoft.com/office/powerpoint/2010/main" val="706819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pic>
        <p:nvPicPr>
          <p:cNvPr id="13" name="Billede 12">
            <a:extLst>
              <a:ext uri="{FF2B5EF4-FFF2-40B4-BE49-F238E27FC236}">
                <a16:creationId xmlns:a16="http://schemas.microsoft.com/office/drawing/2014/main" id="{5BD1ACB1-A49E-42E7-23D7-8E9B74B5ED76}"/>
              </a:ext>
            </a:extLst>
          </p:cNvPr>
          <p:cNvPicPr>
            <a:picLocks noChangeAspect="1"/>
          </p:cNvPicPr>
          <p:nvPr/>
        </p:nvPicPr>
        <p:blipFill>
          <a:blip r:embed="rId4"/>
          <a:stretch>
            <a:fillRect/>
          </a:stretch>
        </p:blipFill>
        <p:spPr>
          <a:xfrm>
            <a:off x="0" y="-79653"/>
            <a:ext cx="9906000" cy="3543349"/>
          </a:xfrm>
          <a:prstGeom prst="rect">
            <a:avLst/>
          </a:prstGeom>
        </p:spPr>
      </p:pic>
      <p:sp>
        <p:nvSpPr>
          <p:cNvPr id="18" name="Tekstfelt 17">
            <a:extLst>
              <a:ext uri="{FF2B5EF4-FFF2-40B4-BE49-F238E27FC236}">
                <a16:creationId xmlns:a16="http://schemas.microsoft.com/office/drawing/2014/main" id="{07406EBC-1144-90C2-80EC-79B7630ABCC5}"/>
              </a:ext>
            </a:extLst>
          </p:cNvPr>
          <p:cNvSpPr txBox="1"/>
          <p:nvPr/>
        </p:nvSpPr>
        <p:spPr>
          <a:xfrm>
            <a:off x="414537" y="3737243"/>
            <a:ext cx="9276190" cy="2308324"/>
          </a:xfrm>
          <a:prstGeom prst="rect">
            <a:avLst/>
          </a:prstGeom>
          <a:noFill/>
        </p:spPr>
        <p:txBody>
          <a:bodyPr wrap="square">
            <a:spAutoFit/>
          </a:bodyPr>
          <a:lstStyle/>
          <a:p>
            <a:pPr algn="l" fontAlgn="base"/>
            <a:r>
              <a:rPr lang="en-US" sz="1200" b="1" i="0" u="none" strike="noStrike" dirty="0">
                <a:solidFill>
                  <a:srgbClr val="333333"/>
                </a:solidFill>
                <a:effectLst/>
                <a:latin typeface="Arial" panose="020B0604020202020204" pitchFamily="34" charset="0"/>
                <a:hlinkClick r:id="rId5"/>
              </a:rPr>
              <a:t>RADON</a:t>
            </a:r>
            <a:r>
              <a:rPr lang="en-US" sz="1200" b="1" i="0" u="none" strike="noStrike" dirty="0">
                <a:solidFill>
                  <a:srgbClr val="333333"/>
                </a:solidFill>
                <a:effectLst/>
                <a:latin typeface="Arial" panose="020B0604020202020204" pitchFamily="34" charset="0"/>
              </a:rPr>
              <a:t>: Broadening the software industry’s adoption of serverless computing technologies</a:t>
            </a:r>
          </a:p>
          <a:p>
            <a:pPr algn="l" fontAlgn="base"/>
            <a:r>
              <a:rPr lang="en-US" sz="1200" b="0" i="0" u="none" strike="noStrike" dirty="0">
                <a:solidFill>
                  <a:srgbClr val="333333"/>
                </a:solidFill>
                <a:effectLst/>
                <a:latin typeface="Arial" panose="020B0604020202020204" pitchFamily="34" charset="0"/>
              </a:rPr>
              <a:t>Faster, easier and cheaper. This is how the EU-funded RADON project describes the software it will develop. </a:t>
            </a:r>
            <a:r>
              <a:rPr lang="en-US" sz="1200" b="0" i="0" u="none" strike="noStrike" dirty="0">
                <a:solidFill>
                  <a:srgbClr val="333333"/>
                </a:solidFill>
                <a:effectLst/>
                <a:highlight>
                  <a:srgbClr val="FFFF00"/>
                </a:highlight>
                <a:latin typeface="Arial" panose="020B0604020202020204" pitchFamily="34" charset="0"/>
              </a:rPr>
              <a:t>With the goal of broadening the adoption of serverless computing technologies, it will apply function-level scaling and billing, automated orchestration and reuse of microservices and data pipelines. </a:t>
            </a:r>
            <a:r>
              <a:rPr lang="en-US" sz="1200" b="0" i="0" u="none" strike="noStrike" dirty="0">
                <a:solidFill>
                  <a:srgbClr val="333333"/>
                </a:solidFill>
                <a:effectLst/>
                <a:latin typeface="Arial" panose="020B0604020202020204" pitchFamily="34" charset="0"/>
              </a:rPr>
              <a:t>The project will test this new framework in the development of three different applications, which will include fine-grained and independently deployable microservices. Target customer segments include cloud providers, software vendors, system integrators, telecommunication providers, mobile developers and Internet of Things (IoT) vendors. The methodology will strive to tackle complexity, </a:t>
            </a:r>
            <a:r>
              <a:rPr lang="en-US" sz="1200" b="0" i="0" u="none" strike="noStrike" dirty="0" err="1">
                <a:solidFill>
                  <a:srgbClr val="333333"/>
                </a:solidFill>
                <a:effectLst/>
                <a:latin typeface="Arial" panose="020B0604020202020204" pitchFamily="34" charset="0"/>
              </a:rPr>
              <a:t>harmonise</a:t>
            </a:r>
            <a:r>
              <a:rPr lang="en-US" sz="1200" b="0" i="0" u="none" strike="noStrike" dirty="0">
                <a:solidFill>
                  <a:srgbClr val="333333"/>
                </a:solidFill>
                <a:effectLst/>
                <a:latin typeface="Arial" panose="020B0604020202020204" pitchFamily="34" charset="0"/>
              </a:rPr>
              <a:t> the abstraction and actuation of action-trigger rules, avoid function-as-a-service (</a:t>
            </a:r>
            <a:r>
              <a:rPr lang="en-US" sz="1200" b="0" i="0" u="none" strike="noStrike" dirty="0" err="1">
                <a:solidFill>
                  <a:srgbClr val="333333"/>
                </a:solidFill>
                <a:effectLst/>
                <a:latin typeface="Arial" panose="020B0604020202020204" pitchFamily="34" charset="0"/>
              </a:rPr>
              <a:t>FaaS</a:t>
            </a:r>
            <a:r>
              <a:rPr lang="en-US" sz="1200" b="0" i="0" u="none" strike="noStrike" dirty="0">
                <a:solidFill>
                  <a:srgbClr val="333333"/>
                </a:solidFill>
                <a:effectLst/>
                <a:latin typeface="Arial" panose="020B0604020202020204" pitchFamily="34" charset="0"/>
              </a:rPr>
              <a:t>) lock-in, and </a:t>
            </a:r>
            <a:r>
              <a:rPr lang="en-US" sz="1200" b="0" i="0" u="none" strike="noStrike" dirty="0" err="1">
                <a:solidFill>
                  <a:srgbClr val="333333"/>
                </a:solidFill>
                <a:effectLst/>
                <a:latin typeface="Arial" panose="020B0604020202020204" pitchFamily="34" charset="0"/>
              </a:rPr>
              <a:t>optimise</a:t>
            </a:r>
            <a:r>
              <a:rPr lang="en-US" sz="1200" b="0" i="0" u="none" strike="noStrike" dirty="0">
                <a:solidFill>
                  <a:srgbClr val="333333"/>
                </a:solidFill>
                <a:effectLst/>
                <a:latin typeface="Arial" panose="020B0604020202020204" pitchFamily="34" charset="0"/>
              </a:rPr>
              <a:t> decomposition and reuse through model-based </a:t>
            </a:r>
            <a:r>
              <a:rPr lang="en-US" sz="1200" b="0" i="0" u="none" strike="noStrike" dirty="0" err="1">
                <a:solidFill>
                  <a:srgbClr val="333333"/>
                </a:solidFill>
                <a:effectLst/>
                <a:latin typeface="Arial" panose="020B0604020202020204" pitchFamily="34" charset="0"/>
              </a:rPr>
              <a:t>FaaS</a:t>
            </a:r>
            <a:r>
              <a:rPr lang="en-US" sz="1200" b="0" i="0" u="none" strike="noStrike" dirty="0">
                <a:solidFill>
                  <a:srgbClr val="333333"/>
                </a:solidFill>
                <a:effectLst/>
                <a:latin typeface="Arial" panose="020B0604020202020204" pitchFamily="34" charset="0"/>
              </a:rPr>
              <a:t>-enabled development and orchestration.</a:t>
            </a:r>
          </a:p>
          <a:p>
            <a:pPr algn="l" fontAlgn="base"/>
            <a:endParaRPr lang="en-US" sz="1200" dirty="0">
              <a:solidFill>
                <a:srgbClr val="333333"/>
              </a:solidFill>
              <a:latin typeface="Arial" panose="020B0604020202020204" pitchFamily="34" charset="0"/>
            </a:endParaRPr>
          </a:p>
          <a:p>
            <a:pPr algn="l" fontAlgn="base"/>
            <a:r>
              <a:rPr lang="en-US" sz="1200" b="1" dirty="0">
                <a:solidFill>
                  <a:srgbClr val="333333"/>
                </a:solidFill>
                <a:latin typeface="Arial" panose="020B0604020202020204" pitchFamily="34" charset="0"/>
              </a:rPr>
              <a:t>Duration</a:t>
            </a:r>
            <a:r>
              <a:rPr lang="en-US" sz="1200" dirty="0">
                <a:solidFill>
                  <a:srgbClr val="333333"/>
                </a:solidFill>
                <a:latin typeface="Arial" panose="020B0604020202020204" pitchFamily="34" charset="0"/>
              </a:rPr>
              <a:t>: 2019-2021</a:t>
            </a:r>
          </a:p>
          <a:p>
            <a:pPr algn="l" fontAlgn="base"/>
            <a:r>
              <a:rPr lang="en-US" sz="1200" b="1" i="0" u="none" strike="noStrike" dirty="0">
                <a:solidFill>
                  <a:srgbClr val="333333"/>
                </a:solidFill>
                <a:effectLst/>
                <a:latin typeface="Arial" panose="020B0604020202020204" pitchFamily="34" charset="0"/>
              </a:rPr>
              <a:t>Funding</a:t>
            </a:r>
            <a:r>
              <a:rPr lang="en-US" sz="1200" b="0" i="0" u="none" strike="noStrike" dirty="0">
                <a:solidFill>
                  <a:srgbClr val="333333"/>
                </a:solidFill>
                <a:effectLst/>
                <a:latin typeface="Arial" panose="020B0604020202020204" pitchFamily="34" charset="0"/>
              </a:rPr>
              <a:t>: 4M EUR</a:t>
            </a:r>
          </a:p>
          <a:p>
            <a:pPr algn="l" fontAlgn="base"/>
            <a:r>
              <a:rPr lang="en-US" sz="1200" b="1" dirty="0">
                <a:solidFill>
                  <a:srgbClr val="333333"/>
                </a:solidFill>
                <a:latin typeface="Arial" panose="020B0604020202020204" pitchFamily="34" charset="0"/>
              </a:rPr>
              <a:t>Partners</a:t>
            </a:r>
            <a:r>
              <a:rPr lang="en-US" sz="1200" dirty="0">
                <a:solidFill>
                  <a:srgbClr val="333333"/>
                </a:solidFill>
                <a:latin typeface="Arial" panose="020B0604020202020204" pitchFamily="34" charset="0"/>
              </a:rPr>
              <a:t>: Lead: Imperial College London + 10 research and industry partners from 9 countries. </a:t>
            </a:r>
            <a:endParaRPr lang="en-US" sz="1200" b="0" i="0" u="none" strike="noStrike" dirty="0">
              <a:solidFill>
                <a:srgbClr val="333333"/>
              </a:solidFill>
              <a:effectLst/>
              <a:latin typeface="Arial" panose="020B0604020202020204" pitchFamily="34" charset="0"/>
            </a:endParaRPr>
          </a:p>
        </p:txBody>
      </p:sp>
      <p:pic>
        <p:nvPicPr>
          <p:cNvPr id="1026" name="Picture 2" descr="RADON (@RADON_2020) / Twitter">
            <a:extLst>
              <a:ext uri="{FF2B5EF4-FFF2-40B4-BE49-F238E27FC236}">
                <a16:creationId xmlns:a16="http://schemas.microsoft.com/office/drawing/2014/main" id="{80145896-DD5B-5AE7-6F6F-3CD49BBA85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7275" y="150952"/>
            <a:ext cx="1322962" cy="1322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4553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Identify existing projects</a:t>
            </a:r>
          </a:p>
        </p:txBody>
      </p:sp>
      <p:pic>
        <p:nvPicPr>
          <p:cNvPr id="8" name="Billede 7">
            <a:extLst>
              <a:ext uri="{FF2B5EF4-FFF2-40B4-BE49-F238E27FC236}">
                <a16:creationId xmlns:a16="http://schemas.microsoft.com/office/drawing/2014/main" id="{B8D92785-4F7B-20F4-B8D1-73AAF96425EC}"/>
              </a:ext>
            </a:extLst>
          </p:cNvPr>
          <p:cNvPicPr>
            <a:picLocks noChangeAspect="1"/>
          </p:cNvPicPr>
          <p:nvPr/>
        </p:nvPicPr>
        <p:blipFill>
          <a:blip r:embed="rId4"/>
          <a:stretch>
            <a:fillRect/>
          </a:stretch>
        </p:blipFill>
        <p:spPr>
          <a:xfrm>
            <a:off x="0" y="0"/>
            <a:ext cx="9906000" cy="2570578"/>
          </a:xfrm>
          <a:prstGeom prst="rect">
            <a:avLst/>
          </a:prstGeom>
        </p:spPr>
      </p:pic>
      <p:sp>
        <p:nvSpPr>
          <p:cNvPr id="16" name="Tekstfelt 15">
            <a:extLst>
              <a:ext uri="{FF2B5EF4-FFF2-40B4-BE49-F238E27FC236}">
                <a16:creationId xmlns:a16="http://schemas.microsoft.com/office/drawing/2014/main" id="{E96ACDDB-68A5-858E-D678-88340823D4EC}"/>
              </a:ext>
            </a:extLst>
          </p:cNvPr>
          <p:cNvSpPr txBox="1"/>
          <p:nvPr/>
        </p:nvSpPr>
        <p:spPr>
          <a:xfrm>
            <a:off x="314905" y="2861740"/>
            <a:ext cx="9276190" cy="3046988"/>
          </a:xfrm>
          <a:prstGeom prst="rect">
            <a:avLst/>
          </a:prstGeom>
          <a:noFill/>
        </p:spPr>
        <p:txBody>
          <a:bodyPr wrap="square">
            <a:spAutoFit/>
          </a:bodyPr>
          <a:lstStyle/>
          <a:p>
            <a:pPr algn="l" fontAlgn="base"/>
            <a:r>
              <a:rPr lang="en-US" sz="1200" b="1" i="0" u="none" strike="noStrike" dirty="0">
                <a:solidFill>
                  <a:srgbClr val="333333"/>
                </a:solidFill>
                <a:effectLst/>
                <a:latin typeface="Arial" panose="020B0604020202020204" pitchFamily="34" charset="0"/>
                <a:hlinkClick r:id="rId5"/>
              </a:rPr>
              <a:t>PrEstoCloud</a:t>
            </a:r>
            <a:r>
              <a:rPr lang="en-US" sz="1200" b="1" i="0" u="none" strike="noStrike" dirty="0">
                <a:solidFill>
                  <a:srgbClr val="333333"/>
                </a:solidFill>
                <a:effectLst/>
                <a:latin typeface="Arial" panose="020B0604020202020204" pitchFamily="34" charset="0"/>
              </a:rPr>
              <a:t> - Proactive Cloud Resources Management at the Edge for Efficient Real-Time Big Data Processing</a:t>
            </a:r>
          </a:p>
          <a:p>
            <a:pPr algn="l" fontAlgn="base"/>
            <a:r>
              <a:rPr lang="en-US" sz="1200" b="0" i="0" dirty="0">
                <a:solidFill>
                  <a:srgbClr val="333333"/>
                </a:solidFill>
                <a:effectLst/>
                <a:latin typeface="Arial" panose="020B0604020202020204" pitchFamily="34" charset="0"/>
              </a:rPr>
              <a:t>PrEstoCloud project will make substantial research contributions in the cloud computing and real-time data intensive applications domains, in order to provide a dynamic, distributed, self-adaptive and proactively configurable architecture for processing Big Data streams. In particular, PrEstoCloud aims to combine real-time Big Data, mobile processing and cloud computing research in a unique way that entails proactiveness of cloud resources use and extension of the fog computing paradigm to the extreme edge of the network. </a:t>
            </a:r>
            <a:r>
              <a:rPr lang="en-US" sz="1200" b="0" i="0" dirty="0">
                <a:solidFill>
                  <a:srgbClr val="333333"/>
                </a:solidFill>
                <a:effectLst/>
                <a:highlight>
                  <a:srgbClr val="FFFF00"/>
                </a:highlight>
                <a:latin typeface="Arial" panose="020B0604020202020204" pitchFamily="34" charset="0"/>
              </a:rPr>
              <a:t>The envisioned PrEstoCloud solution is driven by the microservices paradigm and has been structured across five different conceptual layers: i) Meta-management; ii) Control; iii) Cloud infrastructure; iv) Cloud/Edge communication and v) Devices, layers.</a:t>
            </a:r>
            <a:br>
              <a:rPr lang="en-US" sz="1200" dirty="0">
                <a:highlight>
                  <a:srgbClr val="FFFF00"/>
                </a:highlight>
              </a:rPr>
            </a:br>
            <a:r>
              <a:rPr lang="en-US" sz="1200" b="0" i="0" dirty="0">
                <a:solidFill>
                  <a:srgbClr val="333333"/>
                </a:solidFill>
                <a:effectLst/>
                <a:latin typeface="Arial" panose="020B0604020202020204" pitchFamily="34" charset="0"/>
              </a:rPr>
              <a:t>This innovative solution will address the challenge of cloud-based self-adaptive real-time Big Data processing, including mobile stream processing and will be demonstrated and assessed in several challenging, complementary and commercially-promising pilots. There will be three PrEstoCloud pilots from the logistics, mobile journalism and security surveillance, application domains. The objective is to validate the PrEstoCloud solution, prove that it is domain agnostic and demonstrate its added-value for attracting early adopters, thus </a:t>
            </a:r>
            <a:r>
              <a:rPr lang="en-US" sz="1200" b="0" i="0" dirty="0" err="1">
                <a:solidFill>
                  <a:srgbClr val="333333"/>
                </a:solidFill>
                <a:effectLst/>
                <a:latin typeface="Arial" panose="020B0604020202020204" pitchFamily="34" charset="0"/>
              </a:rPr>
              <a:t>initialising</a:t>
            </a:r>
            <a:r>
              <a:rPr lang="en-US" sz="1200" b="0" i="0" dirty="0">
                <a:solidFill>
                  <a:srgbClr val="333333"/>
                </a:solidFill>
                <a:effectLst/>
                <a:latin typeface="Arial" panose="020B0604020202020204" pitchFamily="34" charset="0"/>
              </a:rPr>
              <a:t> the exploitation process early on.</a:t>
            </a:r>
          </a:p>
          <a:p>
            <a:pPr algn="l" fontAlgn="base"/>
            <a:endParaRPr lang="en-US" sz="1200" dirty="0">
              <a:solidFill>
                <a:srgbClr val="333333"/>
              </a:solidFill>
              <a:latin typeface="Arial" panose="020B0604020202020204" pitchFamily="34" charset="0"/>
            </a:endParaRPr>
          </a:p>
          <a:p>
            <a:pPr algn="l" fontAlgn="base"/>
            <a:r>
              <a:rPr lang="en-US" sz="1200" b="1" dirty="0">
                <a:solidFill>
                  <a:srgbClr val="333333"/>
                </a:solidFill>
                <a:latin typeface="Arial" panose="020B0604020202020204" pitchFamily="34" charset="0"/>
              </a:rPr>
              <a:t>Duration</a:t>
            </a:r>
            <a:r>
              <a:rPr lang="en-US" sz="1200" dirty="0">
                <a:solidFill>
                  <a:srgbClr val="333333"/>
                </a:solidFill>
                <a:latin typeface="Arial" panose="020B0604020202020204" pitchFamily="34" charset="0"/>
              </a:rPr>
              <a:t>: 2017-2019</a:t>
            </a:r>
          </a:p>
          <a:p>
            <a:pPr algn="l" fontAlgn="base"/>
            <a:r>
              <a:rPr lang="en-US" sz="1200" b="1" i="0" u="none" strike="noStrike" dirty="0">
                <a:solidFill>
                  <a:srgbClr val="333333"/>
                </a:solidFill>
                <a:effectLst/>
                <a:latin typeface="Arial" panose="020B0604020202020204" pitchFamily="34" charset="0"/>
              </a:rPr>
              <a:t>Funding</a:t>
            </a:r>
            <a:r>
              <a:rPr lang="en-US" sz="1200" b="0" i="0" u="none" strike="noStrike" dirty="0">
                <a:solidFill>
                  <a:srgbClr val="333333"/>
                </a:solidFill>
                <a:effectLst/>
                <a:latin typeface="Arial" panose="020B0604020202020204" pitchFamily="34" charset="0"/>
              </a:rPr>
              <a:t>: 4.3M EUR</a:t>
            </a:r>
          </a:p>
          <a:p>
            <a:pPr algn="l" fontAlgn="base"/>
            <a:r>
              <a:rPr lang="en-US" sz="1200" b="1" dirty="0">
                <a:solidFill>
                  <a:srgbClr val="333333"/>
                </a:solidFill>
                <a:latin typeface="Arial" panose="020B0604020202020204" pitchFamily="34" charset="0"/>
              </a:rPr>
              <a:t>Partners</a:t>
            </a:r>
            <a:r>
              <a:rPr lang="en-US" sz="1200" dirty="0">
                <a:solidFill>
                  <a:srgbClr val="333333"/>
                </a:solidFill>
                <a:latin typeface="Arial" panose="020B0604020202020204" pitchFamily="34" charset="0"/>
              </a:rPr>
              <a:t>: Lead: Software AG (DE) + 10 research and industry partners from 6 countries. </a:t>
            </a:r>
            <a:endParaRPr lang="en-US" sz="1200" b="0" i="0" u="none" strike="noStrike" dirty="0">
              <a:solidFill>
                <a:srgbClr val="333333"/>
              </a:solidFill>
              <a:effectLst/>
              <a:latin typeface="Arial" panose="020B0604020202020204" pitchFamily="34" charset="0"/>
            </a:endParaRPr>
          </a:p>
        </p:txBody>
      </p:sp>
    </p:spTree>
    <p:extLst>
      <p:ext uri="{BB962C8B-B14F-4D97-AF65-F5344CB8AC3E}">
        <p14:creationId xmlns:p14="http://schemas.microsoft.com/office/powerpoint/2010/main" val="660457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US"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latin typeface="Garamond" panose="02020404030301010803" pitchFamily="18" charset="0"/>
                <a:cs typeface="Adobe Devanagari" pitchFamily="18" charset="0"/>
              </a:rPr>
              <a:t>Pillar 1: Excellent science</a:t>
            </a:r>
          </a:p>
        </p:txBody>
      </p:sp>
      <p:pic>
        <p:nvPicPr>
          <p:cNvPr id="3074" name="Picture 2" descr="European Commission prepares for Horizon Europe | ETIPWind">
            <a:extLst>
              <a:ext uri="{FF2B5EF4-FFF2-40B4-BE49-F238E27FC236}">
                <a16:creationId xmlns:a16="http://schemas.microsoft.com/office/drawing/2014/main" id="{5C5610F4-2C36-4D19-A9AE-165F5C152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330" y="311129"/>
            <a:ext cx="2045907" cy="803955"/>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a:extLst>
              <a:ext uri="{FF2B5EF4-FFF2-40B4-BE49-F238E27FC236}">
                <a16:creationId xmlns:a16="http://schemas.microsoft.com/office/drawing/2014/main" id="{44C74DB0-DBA4-49D4-9141-9068716E959B}"/>
              </a:ext>
            </a:extLst>
          </p:cNvPr>
          <p:cNvSpPr txBox="1">
            <a:spLocks/>
          </p:cNvSpPr>
          <p:nvPr/>
        </p:nvSpPr>
        <p:spPr>
          <a:xfrm>
            <a:off x="817169" y="2241792"/>
            <a:ext cx="7991399" cy="28482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dirty="0">
                <a:latin typeface="Garamond" panose="02020404030301010803" pitchFamily="18" charset="0"/>
                <a:cs typeface="Adobe Devanagari" pitchFamily="18" charset="0"/>
              </a:rPr>
              <a:t>Overall aim is to strengthen EU research and technology by investing in </a:t>
            </a:r>
            <a:r>
              <a:rPr lang="en-US" sz="2000" dirty="0" err="1">
                <a:latin typeface="Garamond" panose="02020404030301010803" pitchFamily="18" charset="0"/>
                <a:cs typeface="Adobe Devanagari" pitchFamily="18" charset="0"/>
              </a:rPr>
              <a:t>hihgly</a:t>
            </a:r>
            <a:r>
              <a:rPr lang="en-US" sz="2000" dirty="0">
                <a:latin typeface="Garamond" panose="02020404030301010803" pitchFamily="18" charset="0"/>
                <a:cs typeface="Adobe Devanagari" pitchFamily="18" charset="0"/>
              </a:rPr>
              <a:t> skilled people and cutting-edge research. This happens through:</a:t>
            </a:r>
          </a:p>
          <a:p>
            <a:pPr algn="l"/>
            <a:endParaRPr lang="en-US" sz="2000" dirty="0">
              <a:latin typeface="Garamond" panose="02020404030301010803" pitchFamily="18" charset="0"/>
              <a:cs typeface="Adobe Devanagari" pitchFamily="18" charset="0"/>
            </a:endParaRPr>
          </a:p>
          <a:p>
            <a:pPr marL="342900" indent="-342900" algn="l">
              <a:buFont typeface="Arial" panose="020B0604020202020204" pitchFamily="34" charset="0"/>
              <a:buChar char="•"/>
            </a:pPr>
            <a:r>
              <a:rPr lang="en-US" sz="2000" b="1" dirty="0">
                <a:latin typeface="Garamond" panose="02020404030301010803" pitchFamily="18" charset="0"/>
                <a:cs typeface="Adobe Devanagari" pitchFamily="18" charset="0"/>
              </a:rPr>
              <a:t>European Research Council</a:t>
            </a:r>
            <a:r>
              <a:rPr lang="en-US" sz="2000" dirty="0">
                <a:latin typeface="Garamond" panose="02020404030301010803" pitchFamily="18" charset="0"/>
                <a:cs typeface="Adobe Devanagari" pitchFamily="18" charset="0"/>
              </a:rPr>
              <a:t>: Bottom-up support to individual researchers, that have written the best proposals and given the best presentation. The support is high, long-lasting and is given to high-risk/high-gain research. </a:t>
            </a:r>
          </a:p>
          <a:p>
            <a:pPr marL="342900" indent="-342900" algn="l">
              <a:buFont typeface="Arial" panose="020B0604020202020204" pitchFamily="34" charset="0"/>
              <a:buChar char="•"/>
            </a:pPr>
            <a:r>
              <a:rPr lang="en-US" sz="2000" b="1" dirty="0">
                <a:latin typeface="Garamond" panose="02020404030301010803" pitchFamily="18" charset="0"/>
                <a:cs typeface="Adobe Devanagari" pitchFamily="18" charset="0"/>
              </a:rPr>
              <a:t>Marie Skłodowska-Curie Actions</a:t>
            </a:r>
            <a:r>
              <a:rPr lang="en-US" sz="2000" dirty="0">
                <a:latin typeface="Garamond" panose="02020404030301010803" pitchFamily="18" charset="0"/>
                <a:cs typeface="Adobe Devanagari" pitchFamily="18" charset="0"/>
              </a:rPr>
              <a:t>: Bottom-up support to researcher mobility, education (e.g. PhD-schools across borders or as individual Post-Doc fellowships) across education and sectors..</a:t>
            </a:r>
          </a:p>
          <a:p>
            <a:pPr marL="342900" indent="-342900" algn="l">
              <a:buFont typeface="Arial" panose="020B0604020202020204" pitchFamily="34" charset="0"/>
              <a:buChar char="•"/>
            </a:pPr>
            <a:r>
              <a:rPr lang="en-US" sz="2000" b="1" dirty="0">
                <a:latin typeface="Garamond" panose="02020404030301010803" pitchFamily="18" charset="0"/>
                <a:cs typeface="Adobe Devanagari" pitchFamily="18" charset="0"/>
              </a:rPr>
              <a:t>Research infrastructure</a:t>
            </a:r>
            <a:r>
              <a:rPr lang="en-US" sz="2000" dirty="0">
                <a:latin typeface="Garamond" panose="02020404030301010803" pitchFamily="18" charset="0"/>
                <a:cs typeface="Adobe Devanagari" pitchFamily="18" charset="0"/>
              </a:rPr>
              <a:t>: Support to collaboration and access to research infrastructures. </a:t>
            </a:r>
          </a:p>
          <a:p>
            <a:pPr marL="342900" indent="-342900" algn="l">
              <a:buFont typeface="Arial" panose="020B0604020202020204" pitchFamily="34" charset="0"/>
              <a:buChar char="•"/>
            </a:pPr>
            <a:endParaRPr lang="en-US" sz="2000" dirty="0">
              <a:latin typeface="Garamond" panose="02020404030301010803" pitchFamily="18" charset="0"/>
              <a:cs typeface="Adobe Devanagari" pitchFamily="18" charset="0"/>
            </a:endParaRPr>
          </a:p>
        </p:txBody>
      </p:sp>
      <p:sp>
        <p:nvSpPr>
          <p:cNvPr id="12" name="Rektangel 11">
            <a:extLst>
              <a:ext uri="{FF2B5EF4-FFF2-40B4-BE49-F238E27FC236}">
                <a16:creationId xmlns:a16="http://schemas.microsoft.com/office/drawing/2014/main" id="{B872AF68-40BC-3DD8-D1DA-ED0D1EB0BB01}"/>
              </a:ext>
            </a:extLst>
          </p:cNvPr>
          <p:cNvSpPr/>
          <p:nvPr/>
        </p:nvSpPr>
        <p:spPr>
          <a:xfrm>
            <a:off x="817169" y="3798729"/>
            <a:ext cx="8112822" cy="9678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693639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pic>
        <p:nvPicPr>
          <p:cNvPr id="12" name="Billed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2" name="Rektangel 1">
            <a:extLst>
              <a:ext uri="{FF2B5EF4-FFF2-40B4-BE49-F238E27FC236}">
                <a16:creationId xmlns:a16="http://schemas.microsoft.com/office/drawing/2014/main" id="{50F93A8C-3B36-4037-9217-8D934A59A63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el 1">
            <a:extLst>
              <a:ext uri="{FF2B5EF4-FFF2-40B4-BE49-F238E27FC236}">
                <a16:creationId xmlns:a16="http://schemas.microsoft.com/office/drawing/2014/main" id="{65927EA3-FE4A-8199-9B91-B3499890AC98}"/>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latin typeface="Garamond" panose="02020404030301010803" pitchFamily="18" charset="0"/>
                <a:cs typeface="Adobe Devanagari" pitchFamily="18" charset="0"/>
              </a:rPr>
              <a:t>Doctoral networks</a:t>
            </a:r>
          </a:p>
        </p:txBody>
      </p:sp>
      <p:sp>
        <p:nvSpPr>
          <p:cNvPr id="8" name="Titel 1">
            <a:extLst>
              <a:ext uri="{FF2B5EF4-FFF2-40B4-BE49-F238E27FC236}">
                <a16:creationId xmlns:a16="http://schemas.microsoft.com/office/drawing/2014/main" id="{9F1F310F-957A-A307-38FC-09EC65536898}"/>
              </a:ext>
            </a:extLst>
          </p:cNvPr>
          <p:cNvSpPr txBox="1">
            <a:spLocks/>
          </p:cNvSpPr>
          <p:nvPr/>
        </p:nvSpPr>
        <p:spPr>
          <a:xfrm>
            <a:off x="723976" y="3126460"/>
            <a:ext cx="8598968" cy="1530821"/>
          </a:xfrm>
          <a:prstGeom prst="rect">
            <a:avLst/>
          </a:prstGeom>
          <a:solidFill>
            <a:schemeClr val="bg1"/>
          </a:solidFill>
          <a:ln>
            <a:solidFill>
              <a:schemeClr val="bg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b="1" i="0" dirty="0">
                <a:solidFill>
                  <a:srgbClr val="333333"/>
                </a:solidFill>
                <a:effectLst/>
                <a:latin typeface="Garamond" panose="02020404030301010803" pitchFamily="18" charset="0"/>
              </a:rPr>
              <a:t>PURPOSE</a:t>
            </a:r>
            <a:r>
              <a:rPr lang="en-US" sz="1600" b="0" i="0" dirty="0">
                <a:solidFill>
                  <a:srgbClr val="333333"/>
                </a:solidFill>
                <a:effectLst/>
                <a:latin typeface="Garamond" panose="02020404030301010803" pitchFamily="18" charset="0"/>
              </a:rPr>
              <a:t>: </a:t>
            </a:r>
            <a:r>
              <a:rPr lang="en-US" sz="1600" b="1" i="0" dirty="0">
                <a:solidFill>
                  <a:srgbClr val="333333"/>
                </a:solidFill>
                <a:effectLst/>
                <a:latin typeface="Garamond" panose="02020404030301010803" pitchFamily="18" charset="0"/>
              </a:rPr>
              <a:t>To educate creative, entrepreneurial, innovative and resilient PhDs that can tackle current and future challenge. To translate knowledge and ideas to products and services for economic and societal value. Highly competitive</a:t>
            </a:r>
          </a:p>
          <a:p>
            <a:pPr marL="285750" indent="-285750" algn="l">
              <a:buFont typeface="Arial" panose="020B0604020202020204" pitchFamily="34" charset="0"/>
              <a:buChar char="•"/>
            </a:pPr>
            <a:r>
              <a:rPr lang="en-US" sz="1600" b="0" i="0" dirty="0">
                <a:solidFill>
                  <a:srgbClr val="333333"/>
                </a:solidFill>
                <a:effectLst/>
                <a:latin typeface="Garamond" panose="02020404030301010803" pitchFamily="18" charset="0"/>
              </a:rPr>
              <a:t>A consortium of </a:t>
            </a:r>
            <a:r>
              <a:rPr lang="en-US" sz="1600" b="0" i="0" dirty="0" err="1">
                <a:solidFill>
                  <a:srgbClr val="333333"/>
                </a:solidFill>
                <a:effectLst/>
                <a:latin typeface="Garamond" panose="02020404030301010803" pitchFamily="18" charset="0"/>
              </a:rPr>
              <a:t>organisation</a:t>
            </a:r>
            <a:r>
              <a:rPr lang="en-US" sz="1600" b="0" i="0" dirty="0">
                <a:solidFill>
                  <a:srgbClr val="333333"/>
                </a:solidFill>
                <a:effectLst/>
                <a:latin typeface="Garamond" panose="02020404030301010803" pitchFamily="18" charset="0"/>
              </a:rPr>
              <a:t> from different countries and sectors that propose a common research and educational programme. </a:t>
            </a:r>
          </a:p>
          <a:p>
            <a:pPr marL="285750" indent="-285750" algn="l">
              <a:buFont typeface="Arial" panose="020B0604020202020204" pitchFamily="34" charset="0"/>
              <a:buChar char="•"/>
            </a:pPr>
            <a:r>
              <a:rPr lang="en-US" sz="1600" b="0" i="0" dirty="0">
                <a:solidFill>
                  <a:srgbClr val="333333"/>
                </a:solidFill>
                <a:effectLst/>
                <a:latin typeface="Garamond" panose="02020404030301010803" pitchFamily="18" charset="0"/>
              </a:rPr>
              <a:t>Recruit researchers (PhDs) across the consortium – each researcher have their individual project.</a:t>
            </a:r>
          </a:p>
          <a:p>
            <a:pPr marL="285750" indent="-285750" algn="l">
              <a:buFont typeface="Arial" panose="020B0604020202020204" pitchFamily="34" charset="0"/>
              <a:buChar char="•"/>
            </a:pPr>
            <a:r>
              <a:rPr lang="en-US" sz="1600" b="0" i="0" dirty="0">
                <a:solidFill>
                  <a:srgbClr val="333333"/>
                </a:solidFill>
                <a:effectLst/>
                <a:latin typeface="Garamond" panose="02020404030301010803" pitchFamily="18" charset="0"/>
              </a:rPr>
              <a:t>Education in research and cross-disciplinary competences.</a:t>
            </a:r>
          </a:p>
          <a:p>
            <a:pPr marL="285750" indent="-285750" algn="l">
              <a:buFont typeface="Arial" panose="020B0604020202020204" pitchFamily="34" charset="0"/>
              <a:buChar char="•"/>
            </a:pPr>
            <a:r>
              <a:rPr lang="en-US" sz="1600" b="0" i="0" dirty="0">
                <a:solidFill>
                  <a:srgbClr val="333333"/>
                </a:solidFill>
                <a:effectLst/>
                <a:latin typeface="Garamond" panose="02020404030301010803" pitchFamily="18" charset="0"/>
              </a:rPr>
              <a:t>Common network activities</a:t>
            </a:r>
          </a:p>
          <a:p>
            <a:pPr marL="285750" indent="-285750" algn="l">
              <a:buFont typeface="Arial" panose="020B0604020202020204" pitchFamily="34" charset="0"/>
              <a:buChar char="•"/>
            </a:pPr>
            <a:r>
              <a:rPr lang="en-US" sz="1600" b="0" i="0" dirty="0">
                <a:solidFill>
                  <a:srgbClr val="333333"/>
                </a:solidFill>
                <a:effectLst/>
                <a:latin typeface="Garamond" panose="02020404030301010803" pitchFamily="18" charset="0"/>
              </a:rPr>
              <a:t>Secondments for each researcher to another sector (academic or non-academic that will cooperate).</a:t>
            </a:r>
          </a:p>
          <a:p>
            <a:pPr marL="285750" indent="-285750" algn="l">
              <a:buFont typeface="Arial" panose="020B0604020202020204" pitchFamily="34" charset="0"/>
              <a:buChar char="•"/>
            </a:pPr>
            <a:r>
              <a:rPr lang="en-US" sz="1600" b="1" dirty="0">
                <a:solidFill>
                  <a:srgbClr val="333333"/>
                </a:solidFill>
                <a:latin typeface="Garamond" panose="02020404030301010803" pitchFamily="18" charset="0"/>
              </a:rPr>
              <a:t>Length:</a:t>
            </a:r>
            <a:r>
              <a:rPr lang="en-US" sz="1600" dirty="0">
                <a:solidFill>
                  <a:srgbClr val="333333"/>
                </a:solidFill>
                <a:latin typeface="Garamond" panose="02020404030301010803" pitchFamily="18" charset="0"/>
              </a:rPr>
              <a:t> 4 year project (individual projects 3 years)</a:t>
            </a:r>
          </a:p>
          <a:p>
            <a:pPr marL="285750" indent="-285750" algn="l">
              <a:buFont typeface="Arial" panose="020B0604020202020204" pitchFamily="34" charset="0"/>
              <a:buChar char="•"/>
            </a:pPr>
            <a:r>
              <a:rPr lang="en-US" sz="1600" dirty="0">
                <a:solidFill>
                  <a:srgbClr val="333333"/>
                </a:solidFill>
                <a:latin typeface="Garamond" panose="02020404030301010803" pitchFamily="18" charset="0"/>
              </a:rPr>
              <a:t>Proposal: 30 pages + annexes</a:t>
            </a:r>
          </a:p>
          <a:p>
            <a:pPr marL="285750" indent="-285750" algn="l">
              <a:buFont typeface="Arial" panose="020B0604020202020204" pitchFamily="34" charset="0"/>
              <a:buChar char="•"/>
            </a:pPr>
            <a:r>
              <a:rPr lang="en-US" sz="1600" b="1" dirty="0">
                <a:solidFill>
                  <a:srgbClr val="333333"/>
                </a:solidFill>
                <a:latin typeface="Garamond" panose="02020404030301010803" pitchFamily="18" charset="0"/>
              </a:rPr>
              <a:t>Types: General/standard </a:t>
            </a:r>
            <a:r>
              <a:rPr lang="en-US" sz="1600" dirty="0">
                <a:solidFill>
                  <a:srgbClr val="333333"/>
                </a:solidFill>
                <a:latin typeface="Garamond" panose="02020404030301010803" pitchFamily="18" charset="0"/>
              </a:rPr>
              <a:t>(max 10 PhDs), </a:t>
            </a:r>
            <a:r>
              <a:rPr lang="en-US" sz="1600" b="1" dirty="0">
                <a:solidFill>
                  <a:srgbClr val="333333"/>
                </a:solidFill>
                <a:latin typeface="Garamond" panose="02020404030301010803" pitchFamily="18" charset="0"/>
              </a:rPr>
              <a:t>Industrial Networks </a:t>
            </a:r>
            <a:r>
              <a:rPr lang="en-US" sz="1600" dirty="0">
                <a:solidFill>
                  <a:srgbClr val="333333"/>
                </a:solidFill>
                <a:latin typeface="Garamond" panose="02020404030301010803" pitchFamily="18" charset="0"/>
              </a:rPr>
              <a:t>– min. 50% of the time in a non-academic </a:t>
            </a:r>
            <a:r>
              <a:rPr lang="en-US" sz="1600" dirty="0" err="1">
                <a:solidFill>
                  <a:srgbClr val="333333"/>
                </a:solidFill>
                <a:latin typeface="Garamond" panose="02020404030301010803" pitchFamily="18" charset="0"/>
              </a:rPr>
              <a:t>organisation</a:t>
            </a:r>
            <a:r>
              <a:rPr lang="en-US" sz="1600" dirty="0">
                <a:solidFill>
                  <a:srgbClr val="333333"/>
                </a:solidFill>
                <a:latin typeface="Garamond" panose="02020404030301010803" pitchFamily="18" charset="0"/>
              </a:rPr>
              <a:t>, and J</a:t>
            </a:r>
            <a:r>
              <a:rPr lang="en-US" sz="1600" b="1" dirty="0">
                <a:solidFill>
                  <a:srgbClr val="333333"/>
                </a:solidFill>
                <a:latin typeface="Garamond" panose="02020404030301010803" pitchFamily="18" charset="0"/>
              </a:rPr>
              <a:t>oint Networks </a:t>
            </a:r>
            <a:r>
              <a:rPr lang="en-US" sz="1600" dirty="0">
                <a:solidFill>
                  <a:srgbClr val="333333"/>
                </a:solidFill>
                <a:latin typeface="Garamond" panose="02020404030301010803" pitchFamily="18" charset="0"/>
              </a:rPr>
              <a:t>with joint degrees awarded across organisations. (max 15 PhDs)</a:t>
            </a:r>
          </a:p>
          <a:p>
            <a:pPr marL="285750" indent="-285750" algn="l">
              <a:buFont typeface="Arial" panose="020B0604020202020204" pitchFamily="34" charset="0"/>
              <a:buChar char="•"/>
            </a:pPr>
            <a:r>
              <a:rPr lang="en-US" sz="1600" dirty="0">
                <a:solidFill>
                  <a:srgbClr val="333333"/>
                </a:solidFill>
                <a:latin typeface="Garamond" panose="02020404030301010803" pitchFamily="18" charset="0"/>
              </a:rPr>
              <a:t>Funding: Set pr. number of researchers depending on their country. </a:t>
            </a:r>
          </a:p>
          <a:p>
            <a:pPr marL="285750" indent="-285750" algn="l">
              <a:buFont typeface="Arial" panose="020B0604020202020204" pitchFamily="34" charset="0"/>
              <a:buChar char="•"/>
            </a:pPr>
            <a:endParaRPr lang="en-US" sz="1600" b="1" dirty="0">
              <a:solidFill>
                <a:srgbClr val="333333"/>
              </a:solidFill>
              <a:latin typeface="Garamond" panose="02020404030301010803" pitchFamily="18" charset="0"/>
            </a:endParaRPr>
          </a:p>
          <a:p>
            <a:pPr algn="l"/>
            <a:r>
              <a:rPr lang="en-US" sz="1600" b="1" i="0" dirty="0">
                <a:solidFill>
                  <a:srgbClr val="333333"/>
                </a:solidFill>
                <a:effectLst/>
                <a:latin typeface="Garamond" panose="02020404030301010803" pitchFamily="18" charset="0"/>
              </a:rPr>
              <a:t>Deadline</a:t>
            </a:r>
            <a:r>
              <a:rPr lang="en-US" sz="1600" b="0" i="0" dirty="0">
                <a:solidFill>
                  <a:srgbClr val="333333"/>
                </a:solidFill>
                <a:effectLst/>
                <a:latin typeface="Garamond" panose="02020404030301010803" pitchFamily="18" charset="0"/>
              </a:rPr>
              <a:t>: 15 November 2022</a:t>
            </a:r>
          </a:p>
          <a:p>
            <a:pPr algn="l"/>
            <a:endParaRPr lang="en-US" sz="1600" dirty="0">
              <a:solidFill>
                <a:srgbClr val="333333"/>
              </a:solidFill>
              <a:latin typeface="Garamond" panose="02020404030301010803" pitchFamily="18" charset="0"/>
            </a:endParaRPr>
          </a:p>
          <a:p>
            <a:pPr algn="l"/>
            <a:r>
              <a:rPr lang="en-US" sz="1600" b="0" i="0" dirty="0">
                <a:solidFill>
                  <a:srgbClr val="333333"/>
                </a:solidFill>
                <a:effectLst/>
                <a:latin typeface="Garamond" panose="02020404030301010803" pitchFamily="18" charset="0"/>
              </a:rPr>
              <a:t>Further information: </a:t>
            </a:r>
            <a:r>
              <a:rPr lang="en-US" sz="1600" b="0" i="0" dirty="0">
                <a:solidFill>
                  <a:srgbClr val="333333"/>
                </a:solidFill>
                <a:effectLst/>
                <a:latin typeface="Garamond" panose="02020404030301010803" pitchFamily="18" charset="0"/>
                <a:hlinkClick r:id="rId4"/>
              </a:rPr>
              <a:t>Here</a:t>
            </a:r>
            <a:endParaRPr lang="en-US" sz="1600" b="0" i="0" dirty="0">
              <a:solidFill>
                <a:srgbClr val="333333"/>
              </a:solidFill>
              <a:effectLst/>
              <a:latin typeface="Garamond" panose="02020404030301010803" pitchFamily="18" charset="0"/>
            </a:endParaRPr>
          </a:p>
          <a:p>
            <a:pPr marL="457200" indent="-457200" algn="l">
              <a:spcBef>
                <a:spcPts val="600"/>
              </a:spcBef>
              <a:buFontTx/>
              <a:buChar char="-"/>
            </a:pPr>
            <a:endParaRPr lang="en-US" sz="2000" dirty="0">
              <a:solidFill>
                <a:srgbClr val="FF0000"/>
              </a:solidFill>
              <a:latin typeface="Garamond" panose="02020404030301010803" pitchFamily="18" charset="0"/>
              <a:cs typeface="Adobe Devanagari" pitchFamily="18" charset="0"/>
            </a:endParaRPr>
          </a:p>
        </p:txBody>
      </p:sp>
    </p:spTree>
    <p:extLst>
      <p:ext uri="{BB962C8B-B14F-4D97-AF65-F5344CB8AC3E}">
        <p14:creationId xmlns:p14="http://schemas.microsoft.com/office/powerpoint/2010/main" val="775549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pic>
        <p:nvPicPr>
          <p:cNvPr id="12" name="Billed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2" name="Rektangel 1">
            <a:extLst>
              <a:ext uri="{FF2B5EF4-FFF2-40B4-BE49-F238E27FC236}">
                <a16:creationId xmlns:a16="http://schemas.microsoft.com/office/drawing/2014/main" id="{50F93A8C-3B36-4037-9217-8D934A59A63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itel 1">
            <a:extLst>
              <a:ext uri="{FF2B5EF4-FFF2-40B4-BE49-F238E27FC236}">
                <a16:creationId xmlns:a16="http://schemas.microsoft.com/office/drawing/2014/main" id="{65927EA3-FE4A-8199-9B91-B3499890AC98}"/>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3600" dirty="0">
                <a:latin typeface="Garamond" panose="02020404030301010803" pitchFamily="18" charset="0"/>
                <a:cs typeface="Adobe Devanagari" pitchFamily="18" charset="0"/>
              </a:rPr>
              <a:t>Postdoctoral fellowships</a:t>
            </a:r>
          </a:p>
        </p:txBody>
      </p:sp>
      <p:sp>
        <p:nvSpPr>
          <p:cNvPr id="8" name="Titel 1">
            <a:extLst>
              <a:ext uri="{FF2B5EF4-FFF2-40B4-BE49-F238E27FC236}">
                <a16:creationId xmlns:a16="http://schemas.microsoft.com/office/drawing/2014/main" id="{9F1F310F-957A-A307-38FC-09EC65536898}"/>
              </a:ext>
            </a:extLst>
          </p:cNvPr>
          <p:cNvSpPr txBox="1">
            <a:spLocks/>
          </p:cNvSpPr>
          <p:nvPr/>
        </p:nvSpPr>
        <p:spPr>
          <a:xfrm>
            <a:off x="723976" y="3147837"/>
            <a:ext cx="8598968" cy="1530821"/>
          </a:xfrm>
          <a:prstGeom prst="rect">
            <a:avLst/>
          </a:prstGeom>
          <a:solidFill>
            <a:schemeClr val="bg1"/>
          </a:solidFill>
          <a:ln>
            <a:solidFill>
              <a:schemeClr val="bg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b="1" i="0" dirty="0">
                <a:solidFill>
                  <a:srgbClr val="333333"/>
                </a:solidFill>
                <a:effectLst/>
                <a:latin typeface="Garamond" panose="02020404030301010803" pitchFamily="18" charset="0"/>
              </a:rPr>
              <a:t>PURPOSE</a:t>
            </a:r>
            <a:r>
              <a:rPr lang="en-US" sz="1600" b="0" i="0" dirty="0">
                <a:solidFill>
                  <a:srgbClr val="333333"/>
                </a:solidFill>
                <a:effectLst/>
                <a:latin typeface="Garamond" panose="02020404030301010803" pitchFamily="18" charset="0"/>
              </a:rPr>
              <a:t>: </a:t>
            </a:r>
            <a:r>
              <a:rPr lang="en-US" sz="1600" b="1" i="0" dirty="0">
                <a:solidFill>
                  <a:srgbClr val="333333"/>
                </a:solidFill>
                <a:effectLst/>
                <a:latin typeface="Garamond" panose="02020404030301010803" pitchFamily="18" charset="0"/>
              </a:rPr>
              <a:t>Support to excellent researchers, undertaking international mobility. Applications will be made jointly by the researcher and a beneficiary in the academic or non-academic sector.</a:t>
            </a:r>
          </a:p>
          <a:p>
            <a:pPr algn="l"/>
            <a:endParaRPr lang="en-US" sz="1600" b="1" dirty="0">
              <a:solidFill>
                <a:srgbClr val="333333"/>
              </a:solidFill>
              <a:latin typeface="Garamond" panose="02020404030301010803" pitchFamily="18" charset="0"/>
            </a:endParaRPr>
          </a:p>
          <a:p>
            <a:pPr marL="285750" indent="-285750" algn="l">
              <a:buFont typeface="Arial" panose="020B0604020202020204" pitchFamily="34" charset="0"/>
              <a:buChar char="•"/>
            </a:pPr>
            <a:r>
              <a:rPr lang="en-US" sz="1600" b="0" i="0" dirty="0">
                <a:solidFill>
                  <a:srgbClr val="333333"/>
                </a:solidFill>
                <a:effectLst/>
                <a:latin typeface="Garamond" panose="02020404030301010803" pitchFamily="18" charset="0"/>
              </a:rPr>
              <a:t>Increased set of research and transferable skills and competences, leading to improved employability and career prospects of MSCA postdoctoral fellows within academia and beyond;</a:t>
            </a:r>
          </a:p>
          <a:p>
            <a:pPr marL="285750" indent="-285750" algn="l">
              <a:buFont typeface="Arial" panose="020B0604020202020204" pitchFamily="34" charset="0"/>
              <a:buChar char="•"/>
            </a:pPr>
            <a:r>
              <a:rPr lang="en-US" sz="1600" b="0" i="0" dirty="0">
                <a:solidFill>
                  <a:srgbClr val="333333"/>
                </a:solidFill>
                <a:effectLst/>
                <a:latin typeface="Garamond" panose="02020404030301010803" pitchFamily="18" charset="0"/>
              </a:rPr>
              <a:t>An </a:t>
            </a:r>
            <a:r>
              <a:rPr lang="en-US" sz="1600" dirty="0">
                <a:solidFill>
                  <a:srgbClr val="333333"/>
                </a:solidFill>
                <a:latin typeface="Garamond" panose="02020404030301010803" pitchFamily="18" charset="0"/>
              </a:rPr>
              <a:t>individual</a:t>
            </a:r>
            <a:r>
              <a:rPr lang="en-US" sz="1600" b="0" i="0" dirty="0">
                <a:solidFill>
                  <a:srgbClr val="333333"/>
                </a:solidFill>
                <a:effectLst/>
                <a:latin typeface="Garamond" panose="02020404030301010803" pitchFamily="18" charset="0"/>
              </a:rPr>
              <a:t> postdoc project including a new mind-sets and approaches to R&amp;I work forged through </a:t>
            </a:r>
            <a:r>
              <a:rPr lang="en-US" sz="1600" b="1" i="0" dirty="0">
                <a:solidFill>
                  <a:srgbClr val="333333"/>
                </a:solidFill>
                <a:effectLst/>
                <a:latin typeface="Garamond" panose="02020404030301010803" pitchFamily="18" charset="0"/>
              </a:rPr>
              <a:t>interdisciplinary, intersectoral and international </a:t>
            </a:r>
            <a:r>
              <a:rPr lang="en-US" sz="1600" b="0" i="0" dirty="0">
                <a:solidFill>
                  <a:srgbClr val="333333"/>
                </a:solidFill>
                <a:effectLst/>
                <a:latin typeface="Garamond" panose="02020404030301010803" pitchFamily="18" charset="0"/>
              </a:rPr>
              <a:t>experience;</a:t>
            </a:r>
          </a:p>
          <a:p>
            <a:pPr marL="285750" indent="-285750" algn="l">
              <a:buFont typeface="Arial" panose="020B0604020202020204" pitchFamily="34" charset="0"/>
              <a:buChar char="•"/>
            </a:pPr>
            <a:r>
              <a:rPr lang="en-US" sz="1600" b="0" i="0" dirty="0">
                <a:solidFill>
                  <a:srgbClr val="333333"/>
                </a:solidFill>
                <a:effectLst/>
                <a:latin typeface="Garamond" panose="02020404030301010803" pitchFamily="18" charset="0"/>
              </a:rPr>
              <a:t>Enhanced networking and communication capacities with scientific peers, as well as with the general public that will increase and broaden the research and innovation impact. </a:t>
            </a:r>
          </a:p>
          <a:p>
            <a:pPr marL="285750" indent="-285750" algn="l">
              <a:buFont typeface="Arial" panose="020B0604020202020204" pitchFamily="34" charset="0"/>
              <a:buChar char="•"/>
            </a:pPr>
            <a:r>
              <a:rPr lang="en-US" sz="1600" b="1" dirty="0">
                <a:solidFill>
                  <a:srgbClr val="333333"/>
                </a:solidFill>
                <a:latin typeface="Garamond" panose="02020404030301010803" pitchFamily="18" charset="0"/>
              </a:rPr>
              <a:t>Proposal</a:t>
            </a:r>
            <a:r>
              <a:rPr lang="en-US" sz="1600" dirty="0">
                <a:solidFill>
                  <a:srgbClr val="333333"/>
                </a:solidFill>
                <a:latin typeface="Garamond" panose="02020404030301010803" pitchFamily="18" charset="0"/>
              </a:rPr>
              <a:t>: 10 pages + annexes</a:t>
            </a:r>
          </a:p>
          <a:p>
            <a:pPr marL="285750" indent="-285750" algn="l">
              <a:buFont typeface="Arial" panose="020B0604020202020204" pitchFamily="34" charset="0"/>
              <a:buChar char="•"/>
            </a:pPr>
            <a:r>
              <a:rPr lang="en-US" sz="1600" b="1" dirty="0">
                <a:solidFill>
                  <a:srgbClr val="333333"/>
                </a:solidFill>
                <a:latin typeface="Garamond" panose="02020404030301010803" pitchFamily="18" charset="0"/>
              </a:rPr>
              <a:t>Types: European fellowships </a:t>
            </a:r>
            <a:r>
              <a:rPr lang="en-US" sz="1600" dirty="0">
                <a:solidFill>
                  <a:srgbClr val="333333"/>
                </a:solidFill>
                <a:latin typeface="Garamond" panose="02020404030301010803" pitchFamily="18" charset="0"/>
              </a:rPr>
              <a:t>(mobility within or to Europe – 12-24 months) </a:t>
            </a:r>
            <a:r>
              <a:rPr lang="en-US" sz="1600" b="1" dirty="0">
                <a:solidFill>
                  <a:srgbClr val="333333"/>
                </a:solidFill>
                <a:latin typeface="Garamond" panose="02020404030301010803" pitchFamily="18" charset="0"/>
              </a:rPr>
              <a:t>or Global Fellowships </a:t>
            </a:r>
            <a:r>
              <a:rPr lang="en-US" sz="1600" dirty="0">
                <a:solidFill>
                  <a:srgbClr val="333333"/>
                </a:solidFill>
                <a:latin typeface="Garamond" panose="02020404030301010803" pitchFamily="18" charset="0"/>
              </a:rPr>
              <a:t>(mobility from Europe to outside – followed by mobility back to Europe – 24-36 months (12 months ‘back in Europe’)</a:t>
            </a:r>
          </a:p>
          <a:p>
            <a:pPr marL="285750" indent="-285750" algn="l">
              <a:buFont typeface="Arial" panose="020B0604020202020204" pitchFamily="34" charset="0"/>
              <a:buChar char="•"/>
            </a:pPr>
            <a:r>
              <a:rPr lang="en-US" sz="1600" b="1" dirty="0">
                <a:solidFill>
                  <a:srgbClr val="333333"/>
                </a:solidFill>
                <a:latin typeface="Garamond" panose="02020404030301010803" pitchFamily="18" charset="0"/>
              </a:rPr>
              <a:t>Funding</a:t>
            </a:r>
            <a:r>
              <a:rPr lang="en-US" sz="1600" dirty="0">
                <a:solidFill>
                  <a:srgbClr val="333333"/>
                </a:solidFill>
                <a:latin typeface="Garamond" panose="02020404030301010803" pitchFamily="18" charset="0"/>
              </a:rPr>
              <a:t>: Monthly allowance adjusted by a country correction depending on living cost.</a:t>
            </a:r>
          </a:p>
          <a:p>
            <a:pPr marL="285750" indent="-285750" algn="l">
              <a:buFont typeface="Arial" panose="020B0604020202020204" pitchFamily="34" charset="0"/>
              <a:buChar char="•"/>
            </a:pPr>
            <a:endParaRPr lang="en-US" sz="1600" b="1" dirty="0">
              <a:solidFill>
                <a:srgbClr val="333333"/>
              </a:solidFill>
              <a:latin typeface="Garamond" panose="02020404030301010803" pitchFamily="18" charset="0"/>
            </a:endParaRPr>
          </a:p>
          <a:p>
            <a:pPr algn="l"/>
            <a:r>
              <a:rPr lang="en-US" sz="1600" b="0" i="0" dirty="0">
                <a:solidFill>
                  <a:srgbClr val="333333"/>
                </a:solidFill>
                <a:effectLst/>
                <a:latin typeface="Garamond" panose="02020404030301010803" pitchFamily="18" charset="0"/>
              </a:rPr>
              <a:t>Deadline: 14 September 2022</a:t>
            </a:r>
          </a:p>
          <a:p>
            <a:pPr algn="l"/>
            <a:endParaRPr lang="en-US" sz="1600" dirty="0">
              <a:solidFill>
                <a:srgbClr val="333333"/>
              </a:solidFill>
              <a:latin typeface="Garamond" panose="02020404030301010803" pitchFamily="18" charset="0"/>
            </a:endParaRPr>
          </a:p>
          <a:p>
            <a:pPr algn="l"/>
            <a:r>
              <a:rPr lang="en-US" sz="1600" b="0" i="0" dirty="0">
                <a:solidFill>
                  <a:srgbClr val="333333"/>
                </a:solidFill>
                <a:effectLst/>
                <a:latin typeface="Garamond" panose="02020404030301010803" pitchFamily="18" charset="0"/>
              </a:rPr>
              <a:t>Further information: </a:t>
            </a:r>
            <a:r>
              <a:rPr lang="en-US" sz="1600" b="0" i="0" dirty="0">
                <a:solidFill>
                  <a:srgbClr val="333333"/>
                </a:solidFill>
                <a:effectLst/>
                <a:latin typeface="Garamond" panose="02020404030301010803" pitchFamily="18" charset="0"/>
                <a:hlinkClick r:id="rId4"/>
              </a:rPr>
              <a:t>Here</a:t>
            </a:r>
            <a:endParaRPr lang="en-US" sz="1600" b="0" i="0" dirty="0">
              <a:solidFill>
                <a:srgbClr val="333333"/>
              </a:solidFill>
              <a:effectLst/>
              <a:latin typeface="Garamond" panose="02020404030301010803" pitchFamily="18" charset="0"/>
            </a:endParaRPr>
          </a:p>
          <a:p>
            <a:pPr marL="457200" indent="-457200" algn="l">
              <a:spcBef>
                <a:spcPts val="600"/>
              </a:spcBef>
              <a:buFontTx/>
              <a:buChar char="-"/>
            </a:pPr>
            <a:endParaRPr lang="en-US" sz="2000" dirty="0">
              <a:solidFill>
                <a:srgbClr val="FF0000"/>
              </a:solidFill>
              <a:latin typeface="Garamond" panose="02020404030301010803" pitchFamily="18" charset="0"/>
              <a:cs typeface="Adobe Devanagari" pitchFamily="18" charset="0"/>
            </a:endParaRPr>
          </a:p>
        </p:txBody>
      </p:sp>
    </p:spTree>
    <p:extLst>
      <p:ext uri="{BB962C8B-B14F-4D97-AF65-F5344CB8AC3E}">
        <p14:creationId xmlns:p14="http://schemas.microsoft.com/office/powerpoint/2010/main" val="1321616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3" name="Titel 1">
            <a:extLst>
              <a:ext uri="{FF2B5EF4-FFF2-40B4-BE49-F238E27FC236}">
                <a16:creationId xmlns:a16="http://schemas.microsoft.com/office/drawing/2014/main" id="{E9A91FA8-2FA5-4A15-8E46-A03BDE6F0CD5}"/>
              </a:ext>
            </a:extLst>
          </p:cNvPr>
          <p:cNvSpPr txBox="1">
            <a:spLocks/>
          </p:cNvSpPr>
          <p:nvPr/>
        </p:nvSpPr>
        <p:spPr>
          <a:xfrm>
            <a:off x="653516" y="968053"/>
            <a:ext cx="8598968" cy="2590066"/>
          </a:xfrm>
          <a:prstGeom prst="rect">
            <a:avLst/>
          </a:prstGeom>
          <a:solidFill>
            <a:schemeClr val="bg1"/>
          </a:solidFill>
          <a:ln>
            <a:solidFill>
              <a:schemeClr val="bg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b="1" i="0" dirty="0">
                <a:solidFill>
                  <a:srgbClr val="333333"/>
                </a:solidFill>
                <a:effectLst/>
                <a:latin typeface="Garamond" panose="02020404030301010803" pitchFamily="18" charset="0"/>
              </a:rPr>
              <a:t>PURPOSE</a:t>
            </a:r>
            <a:r>
              <a:rPr lang="en-US" sz="1600" b="0" i="0" dirty="0">
                <a:solidFill>
                  <a:srgbClr val="333333"/>
                </a:solidFill>
                <a:effectLst/>
                <a:latin typeface="Garamond" panose="02020404030301010803" pitchFamily="18" charset="0"/>
              </a:rPr>
              <a:t>: Development of new product, service or improvement of process in business in an innovative manner with a view to stimulating economic growth and job creation. </a:t>
            </a:r>
            <a:r>
              <a:rPr lang="en-US" sz="1600" dirty="0">
                <a:solidFill>
                  <a:srgbClr val="333333"/>
                </a:solidFill>
                <a:latin typeface="Garamond" panose="02020404030301010803" pitchFamily="18" charset="0"/>
              </a:rPr>
              <a:t>SMEs in the lead</a:t>
            </a:r>
            <a:endParaRPr lang="en-US" sz="1600" b="0" i="0" dirty="0">
              <a:solidFill>
                <a:srgbClr val="333333"/>
              </a:solidFill>
              <a:effectLst/>
              <a:latin typeface="Garamond" panose="02020404030301010803" pitchFamily="18" charset="0"/>
            </a:endParaRPr>
          </a:p>
          <a:p>
            <a:pPr algn="l"/>
            <a:endParaRPr lang="en-US" sz="1600" b="0" i="0" dirty="0">
              <a:solidFill>
                <a:srgbClr val="333333"/>
              </a:solidFill>
              <a:effectLst/>
              <a:latin typeface="Garamond" panose="02020404030301010803" pitchFamily="18" charset="0"/>
            </a:endParaRPr>
          </a:p>
          <a:p>
            <a:pPr algn="l"/>
            <a:r>
              <a:rPr lang="en-US" sz="1600" b="1" i="0" dirty="0">
                <a:solidFill>
                  <a:srgbClr val="333333"/>
                </a:solidFill>
                <a:effectLst/>
                <a:latin typeface="Garamond" panose="02020404030301010803" pitchFamily="18" charset="0"/>
              </a:rPr>
              <a:t>AMOUNT</a:t>
            </a:r>
            <a:r>
              <a:rPr lang="en-US" sz="1600" b="0" i="0" dirty="0">
                <a:solidFill>
                  <a:srgbClr val="333333"/>
                </a:solidFill>
                <a:effectLst/>
                <a:latin typeface="Garamond" panose="02020404030301010803" pitchFamily="18" charset="0"/>
              </a:rPr>
              <a:t>: Depends on the country. In Denmark a Eurostars project is EUR 300K with a co-funding rate of 75% for Danish SMEs. Funding rate varies</a:t>
            </a:r>
            <a:r>
              <a:rPr lang="en-US" sz="1600" dirty="0">
                <a:solidFill>
                  <a:srgbClr val="333333"/>
                </a:solidFill>
                <a:latin typeface="Garamond" panose="02020404030301010803" pitchFamily="18" charset="0"/>
              </a:rPr>
              <a:t> from country to country.</a:t>
            </a:r>
          </a:p>
          <a:p>
            <a:pPr marL="457200" indent="-457200" algn="l">
              <a:spcBef>
                <a:spcPts val="600"/>
              </a:spcBef>
              <a:buFontTx/>
              <a:buChar char="-"/>
            </a:pPr>
            <a:endParaRPr lang="en-US" sz="2000" dirty="0">
              <a:solidFill>
                <a:srgbClr val="FF0000"/>
              </a:solidFill>
              <a:latin typeface="Garamond" panose="02020404030301010803" pitchFamily="18" charset="0"/>
              <a:cs typeface="Adobe Devanagari" pitchFamily="18" charset="0"/>
            </a:endParaRPr>
          </a:p>
        </p:txBody>
      </p:sp>
      <p:pic>
        <p:nvPicPr>
          <p:cNvPr id="2050" name="Picture 2" descr="What we do - ETI Offshore">
            <a:extLst>
              <a:ext uri="{FF2B5EF4-FFF2-40B4-BE49-F238E27FC236}">
                <a16:creationId xmlns:a16="http://schemas.microsoft.com/office/drawing/2014/main" id="{C9A35272-2628-4BA3-8D74-489E0B4D31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675" y="119063"/>
            <a:ext cx="2002955" cy="1461616"/>
          </a:xfrm>
          <a:prstGeom prst="rect">
            <a:avLst/>
          </a:prstGeom>
          <a:noFill/>
          <a:extLst>
            <a:ext uri="{909E8E84-426E-40DD-AFC4-6F175D3DCCD1}">
              <a14:hiddenFill xmlns:a14="http://schemas.microsoft.com/office/drawing/2010/main">
                <a:solidFill>
                  <a:srgbClr val="FFFFFF"/>
                </a:solidFill>
              </a14:hiddenFill>
            </a:ext>
          </a:extLst>
        </p:spPr>
      </p:pic>
      <p:pic>
        <p:nvPicPr>
          <p:cNvPr id="4" name="Billede 3">
            <a:extLst>
              <a:ext uri="{FF2B5EF4-FFF2-40B4-BE49-F238E27FC236}">
                <a16:creationId xmlns:a16="http://schemas.microsoft.com/office/drawing/2014/main" id="{08E4F52C-90F7-5BB1-2284-CD8B8F48DC3D}"/>
              </a:ext>
            </a:extLst>
          </p:cNvPr>
          <p:cNvPicPr>
            <a:picLocks noChangeAspect="1"/>
          </p:cNvPicPr>
          <p:nvPr/>
        </p:nvPicPr>
        <p:blipFill>
          <a:blip r:embed="rId5"/>
          <a:stretch>
            <a:fillRect/>
          </a:stretch>
        </p:blipFill>
        <p:spPr>
          <a:xfrm>
            <a:off x="5650146" y="2821317"/>
            <a:ext cx="4143219" cy="2830453"/>
          </a:xfrm>
          <a:prstGeom prst="rect">
            <a:avLst/>
          </a:prstGeom>
        </p:spPr>
      </p:pic>
      <p:sp>
        <p:nvSpPr>
          <p:cNvPr id="12" name="Titel 1">
            <a:extLst>
              <a:ext uri="{FF2B5EF4-FFF2-40B4-BE49-F238E27FC236}">
                <a16:creationId xmlns:a16="http://schemas.microsoft.com/office/drawing/2014/main" id="{54227F03-0181-DCF0-2ACE-03F77E517F86}"/>
              </a:ext>
            </a:extLst>
          </p:cNvPr>
          <p:cNvSpPr txBox="1">
            <a:spLocks/>
          </p:cNvSpPr>
          <p:nvPr/>
        </p:nvSpPr>
        <p:spPr>
          <a:xfrm>
            <a:off x="653517" y="3299881"/>
            <a:ext cx="4996630" cy="2590066"/>
          </a:xfrm>
          <a:prstGeom prst="rect">
            <a:avLst/>
          </a:prstGeom>
          <a:solidFill>
            <a:schemeClr val="bg1"/>
          </a:solidFill>
          <a:ln>
            <a:solidFill>
              <a:schemeClr val="bg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600" b="0" i="0" dirty="0">
              <a:solidFill>
                <a:srgbClr val="333333"/>
              </a:solidFill>
              <a:effectLst/>
              <a:latin typeface="Garamond" panose="02020404030301010803" pitchFamily="18" charset="0"/>
            </a:endParaRPr>
          </a:p>
          <a:p>
            <a:pPr algn="l"/>
            <a:r>
              <a:rPr lang="en-US" sz="1600" b="1" i="0" dirty="0">
                <a:solidFill>
                  <a:srgbClr val="333333"/>
                </a:solidFill>
                <a:effectLst/>
                <a:latin typeface="Garamond" panose="02020404030301010803" pitchFamily="18" charset="0"/>
              </a:rPr>
              <a:t>DURATION</a:t>
            </a:r>
            <a:r>
              <a:rPr lang="en-US" sz="1600" b="0" i="0" dirty="0">
                <a:solidFill>
                  <a:srgbClr val="333333"/>
                </a:solidFill>
                <a:effectLst/>
                <a:latin typeface="Garamond" panose="02020404030301010803" pitchFamily="18" charset="0"/>
              </a:rPr>
              <a:t>: Up to 3 years.</a:t>
            </a:r>
          </a:p>
          <a:p>
            <a:pPr algn="l"/>
            <a:endParaRPr lang="en-US" sz="1600" b="0" i="0" dirty="0">
              <a:solidFill>
                <a:srgbClr val="333333"/>
              </a:solidFill>
              <a:effectLst/>
              <a:latin typeface="Garamond" panose="02020404030301010803" pitchFamily="18" charset="0"/>
            </a:endParaRPr>
          </a:p>
          <a:p>
            <a:pPr algn="l"/>
            <a:r>
              <a:rPr lang="en-US" sz="1600" b="1" i="0" dirty="0">
                <a:solidFill>
                  <a:srgbClr val="333333"/>
                </a:solidFill>
                <a:effectLst/>
                <a:latin typeface="Garamond" panose="02020404030301010803" pitchFamily="18" charset="0"/>
              </a:rPr>
              <a:t>CRITERIA</a:t>
            </a:r>
            <a:r>
              <a:rPr lang="en-US" sz="1600" b="0" i="0" dirty="0">
                <a:solidFill>
                  <a:srgbClr val="333333"/>
                </a:solidFill>
                <a:effectLst/>
                <a:latin typeface="Garamond" panose="02020404030301010803" pitchFamily="18" charset="0"/>
              </a:rPr>
              <a:t>: Min. two legal entities from Eurostars Member States. Min. one must be a SME.</a:t>
            </a:r>
          </a:p>
          <a:p>
            <a:pPr algn="l"/>
            <a:endParaRPr lang="en-US" sz="1600" b="0" i="0" dirty="0">
              <a:solidFill>
                <a:srgbClr val="333333"/>
              </a:solidFill>
              <a:effectLst/>
              <a:latin typeface="Garamond" panose="02020404030301010803" pitchFamily="18" charset="0"/>
            </a:endParaRPr>
          </a:p>
          <a:p>
            <a:pPr algn="l"/>
            <a:r>
              <a:rPr lang="en-US" sz="1600" b="1" i="0" dirty="0">
                <a:solidFill>
                  <a:srgbClr val="333333"/>
                </a:solidFill>
                <a:effectLst/>
                <a:latin typeface="Garamond" panose="02020404030301010803" pitchFamily="18" charset="0"/>
              </a:rPr>
              <a:t>PROPOSAL LENGTH</a:t>
            </a:r>
            <a:r>
              <a:rPr lang="en-US" sz="1600" b="0" i="0" dirty="0">
                <a:solidFill>
                  <a:srgbClr val="333333"/>
                </a:solidFill>
                <a:effectLst/>
                <a:latin typeface="Garamond" panose="02020404030301010803" pitchFamily="18" charset="0"/>
              </a:rPr>
              <a:t>: 50-70 pages.</a:t>
            </a:r>
          </a:p>
          <a:p>
            <a:pPr algn="l"/>
            <a:endParaRPr lang="en-US" sz="1600" b="0" i="0" dirty="0">
              <a:solidFill>
                <a:srgbClr val="333333"/>
              </a:solidFill>
              <a:effectLst/>
              <a:latin typeface="Garamond" panose="02020404030301010803" pitchFamily="18" charset="0"/>
            </a:endParaRPr>
          </a:p>
          <a:p>
            <a:pPr algn="l"/>
            <a:r>
              <a:rPr lang="en-US" sz="1600" b="1" dirty="0">
                <a:solidFill>
                  <a:srgbClr val="333333"/>
                </a:solidFill>
                <a:latin typeface="Garamond" panose="02020404030301010803" pitchFamily="18" charset="0"/>
              </a:rPr>
              <a:t>SUCCESS RATE: </a:t>
            </a:r>
            <a:r>
              <a:rPr lang="en-US" sz="1600" dirty="0">
                <a:solidFill>
                  <a:srgbClr val="333333"/>
                </a:solidFill>
                <a:latin typeface="Garamond" panose="02020404030301010803" pitchFamily="18" charset="0"/>
              </a:rPr>
              <a:t>15-20% (DK) / </a:t>
            </a:r>
            <a:r>
              <a:rPr lang="en-US" sz="1600" b="1" dirty="0">
                <a:solidFill>
                  <a:srgbClr val="333333"/>
                </a:solidFill>
                <a:latin typeface="Garamond" panose="02020404030301010803" pitchFamily="18" charset="0"/>
              </a:rPr>
              <a:t>DEADLINE: </a:t>
            </a:r>
            <a:r>
              <a:rPr lang="en-US" sz="1600" dirty="0">
                <a:solidFill>
                  <a:srgbClr val="333333"/>
                </a:solidFill>
                <a:latin typeface="Garamond" panose="02020404030301010803" pitchFamily="18" charset="0"/>
              </a:rPr>
              <a:t>Usually in February and August/September</a:t>
            </a:r>
            <a:endParaRPr lang="en-US" sz="1600" b="1" i="0" dirty="0">
              <a:solidFill>
                <a:srgbClr val="333333"/>
              </a:solidFill>
              <a:effectLst/>
              <a:latin typeface="Garamond" panose="02020404030301010803" pitchFamily="18" charset="0"/>
            </a:endParaRPr>
          </a:p>
          <a:p>
            <a:pPr algn="l"/>
            <a:endParaRPr lang="en-US" sz="1600" dirty="0">
              <a:solidFill>
                <a:srgbClr val="333333"/>
              </a:solidFill>
              <a:latin typeface="Garamond" panose="02020404030301010803" pitchFamily="18" charset="0"/>
            </a:endParaRPr>
          </a:p>
          <a:p>
            <a:pPr algn="l"/>
            <a:r>
              <a:rPr lang="en-US" sz="1600" dirty="0">
                <a:latin typeface="Garamond" panose="02020404030301010803" pitchFamily="18" charset="0"/>
                <a:cs typeface="Adobe Devanagari" pitchFamily="18" charset="0"/>
              </a:rPr>
              <a:t>→</a:t>
            </a:r>
            <a:r>
              <a:rPr lang="en-US" sz="1600" b="0" i="0" dirty="0">
                <a:solidFill>
                  <a:srgbClr val="333333"/>
                </a:solidFill>
                <a:effectLst/>
                <a:latin typeface="Garamond" panose="02020404030301010803" pitchFamily="18" charset="0"/>
              </a:rPr>
              <a:t> Supported by EUopSTART (DK) pre-funding</a:t>
            </a:r>
          </a:p>
          <a:p>
            <a:pPr algn="l"/>
            <a:endParaRPr lang="en-US" sz="1600" dirty="0">
              <a:solidFill>
                <a:srgbClr val="333333"/>
              </a:solidFill>
              <a:latin typeface="Garamond" panose="02020404030301010803" pitchFamily="18" charset="0"/>
            </a:endParaRPr>
          </a:p>
          <a:p>
            <a:pPr algn="l"/>
            <a:r>
              <a:rPr lang="en-US" sz="1600" dirty="0">
                <a:solidFill>
                  <a:srgbClr val="333333"/>
                </a:solidFill>
                <a:latin typeface="Garamond" panose="02020404030301010803" pitchFamily="18" charset="0"/>
              </a:rPr>
              <a:t>See more </a:t>
            </a:r>
            <a:r>
              <a:rPr lang="en-US" sz="1600" dirty="0">
                <a:solidFill>
                  <a:srgbClr val="E74C3C"/>
                </a:solidFill>
                <a:latin typeface="Garamond" panose="02020404030301010803" pitchFamily="18" charset="0"/>
                <a:hlinkClick r:id="rId6"/>
              </a:rPr>
              <a:t>here</a:t>
            </a:r>
            <a:endParaRPr lang="en-US" sz="1600" dirty="0">
              <a:solidFill>
                <a:srgbClr val="FF0000"/>
              </a:solidFill>
              <a:latin typeface="Garamond" panose="02020404030301010803" pitchFamily="18" charset="0"/>
              <a:cs typeface="Adobe Devanagari" pitchFamily="18" charset="0"/>
            </a:endParaRPr>
          </a:p>
          <a:p>
            <a:pPr marL="457200" indent="-457200" algn="l">
              <a:spcBef>
                <a:spcPts val="600"/>
              </a:spcBef>
              <a:buFontTx/>
              <a:buChar char="-"/>
            </a:pPr>
            <a:endParaRPr lang="en-US" sz="2000" dirty="0">
              <a:solidFill>
                <a:srgbClr val="FF0000"/>
              </a:solidFill>
              <a:latin typeface="Garamond" panose="02020404030301010803" pitchFamily="18" charset="0"/>
              <a:cs typeface="Adobe Devanagari" pitchFamily="18" charset="0"/>
            </a:endParaRPr>
          </a:p>
        </p:txBody>
      </p:sp>
      <p:sp>
        <p:nvSpPr>
          <p:cNvPr id="15" name="Titel 1">
            <a:extLst>
              <a:ext uri="{FF2B5EF4-FFF2-40B4-BE49-F238E27FC236}">
                <a16:creationId xmlns:a16="http://schemas.microsoft.com/office/drawing/2014/main" id="{4F43A549-3D25-46BA-82FA-9345AC30C3AC}"/>
              </a:ext>
            </a:extLst>
          </p:cNvPr>
          <p:cNvSpPr txBox="1">
            <a:spLocks/>
          </p:cNvSpPr>
          <p:nvPr/>
        </p:nvSpPr>
        <p:spPr>
          <a:xfrm>
            <a:off x="590867" y="504648"/>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EuroStars</a:t>
            </a:r>
          </a:p>
        </p:txBody>
      </p:sp>
    </p:spTree>
    <p:extLst>
      <p:ext uri="{BB962C8B-B14F-4D97-AF65-F5344CB8AC3E}">
        <p14:creationId xmlns:p14="http://schemas.microsoft.com/office/powerpoint/2010/main" val="22464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Tools and strategies - preparation</a:t>
            </a:r>
          </a:p>
        </p:txBody>
      </p:sp>
      <p:graphicFrame>
        <p:nvGraphicFramePr>
          <p:cNvPr id="2" name="Diagram 1">
            <a:extLst>
              <a:ext uri="{FF2B5EF4-FFF2-40B4-BE49-F238E27FC236}">
                <a16:creationId xmlns:a16="http://schemas.microsoft.com/office/drawing/2014/main" id="{B061F6EA-CB57-2880-DAA4-C35DE1A4B500}"/>
              </a:ext>
            </a:extLst>
          </p:cNvPr>
          <p:cNvGraphicFramePr/>
          <p:nvPr>
            <p:extLst>
              <p:ext uri="{D42A27DB-BD31-4B8C-83A1-F6EECF244321}">
                <p14:modId xmlns:p14="http://schemas.microsoft.com/office/powerpoint/2010/main" val="2976299834"/>
              </p:ext>
            </p:extLst>
          </p:nvPr>
        </p:nvGraphicFramePr>
        <p:xfrm>
          <a:off x="-542121" y="573507"/>
          <a:ext cx="10990241" cy="549478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4730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Tools and strategies – proposal </a:t>
            </a:r>
          </a:p>
        </p:txBody>
      </p:sp>
      <p:graphicFrame>
        <p:nvGraphicFramePr>
          <p:cNvPr id="12" name="Diagram 11">
            <a:extLst>
              <a:ext uri="{FF2B5EF4-FFF2-40B4-BE49-F238E27FC236}">
                <a16:creationId xmlns:a16="http://schemas.microsoft.com/office/drawing/2014/main" id="{2D425011-0F0F-4D88-5E39-150BF3FC3F64}"/>
              </a:ext>
            </a:extLst>
          </p:cNvPr>
          <p:cNvGraphicFramePr/>
          <p:nvPr>
            <p:extLst>
              <p:ext uri="{D42A27DB-BD31-4B8C-83A1-F6EECF244321}">
                <p14:modId xmlns:p14="http://schemas.microsoft.com/office/powerpoint/2010/main" val="1049534216"/>
              </p:ext>
            </p:extLst>
          </p:nvPr>
        </p:nvGraphicFramePr>
        <p:xfrm>
          <a:off x="414537" y="632298"/>
          <a:ext cx="9283940" cy="5675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Grafik 3" descr="Office-arbejder med kvinde kontur">
            <a:extLst>
              <a:ext uri="{FF2B5EF4-FFF2-40B4-BE49-F238E27FC236}">
                <a16:creationId xmlns:a16="http://schemas.microsoft.com/office/drawing/2014/main" id="{B1ECA2D4-93CD-1CCA-E209-2BA620FCF9A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47332" y="5620521"/>
            <a:ext cx="580056" cy="580056"/>
          </a:xfrm>
          <a:prstGeom prst="rect">
            <a:avLst/>
          </a:prstGeom>
        </p:spPr>
      </p:pic>
      <p:sp>
        <p:nvSpPr>
          <p:cNvPr id="13" name="Tekstfelt 12">
            <a:extLst>
              <a:ext uri="{FF2B5EF4-FFF2-40B4-BE49-F238E27FC236}">
                <a16:creationId xmlns:a16="http://schemas.microsoft.com/office/drawing/2014/main" id="{A84FB819-8758-49E5-B6D6-9682B6993264}"/>
              </a:ext>
            </a:extLst>
          </p:cNvPr>
          <p:cNvSpPr txBox="1"/>
          <p:nvPr/>
        </p:nvSpPr>
        <p:spPr>
          <a:xfrm>
            <a:off x="3539838" y="5623439"/>
            <a:ext cx="5179103" cy="523220"/>
          </a:xfrm>
          <a:prstGeom prst="rect">
            <a:avLst/>
          </a:prstGeom>
          <a:noFill/>
        </p:spPr>
        <p:txBody>
          <a:bodyPr wrap="square">
            <a:spAutoFit/>
          </a:bodyPr>
          <a:lstStyle/>
          <a:p>
            <a:r>
              <a:rPr lang="en-GB" sz="1400" b="0" i="0" dirty="0">
                <a:solidFill>
                  <a:srgbClr val="202124"/>
                </a:solidFill>
                <a:effectLst/>
                <a:latin typeface="arial" panose="020B0604020202020204" pitchFamily="34" charset="0"/>
              </a:rPr>
              <a:t>Often strong in impact, implementation and can remove must of the stress of coordination and proposal writing </a:t>
            </a:r>
            <a:endParaRPr lang="en-DK" sz="1400" dirty="0"/>
          </a:p>
        </p:txBody>
      </p:sp>
      <p:cxnSp>
        <p:nvCxnSpPr>
          <p:cNvPr id="6" name="Lige pilforbindelse 5">
            <a:extLst>
              <a:ext uri="{FF2B5EF4-FFF2-40B4-BE49-F238E27FC236}">
                <a16:creationId xmlns:a16="http://schemas.microsoft.com/office/drawing/2014/main" id="{50C55C3D-3E4C-DF53-1A90-8950EE8DFB1B}"/>
              </a:ext>
            </a:extLst>
          </p:cNvPr>
          <p:cNvCxnSpPr/>
          <p:nvPr/>
        </p:nvCxnSpPr>
        <p:spPr>
          <a:xfrm>
            <a:off x="2684834" y="5767855"/>
            <a:ext cx="362498" cy="103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83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ktangel 13"/>
          <p:cNvSpPr/>
          <p:nvPr/>
        </p:nvSpPr>
        <p:spPr>
          <a:xfrm rot="5400000" flipH="1">
            <a:off x="4916910" y="1979939"/>
            <a:ext cx="72180" cy="9076924"/>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1" name="Rektangel 10"/>
          <p:cNvSpPr/>
          <p:nvPr/>
        </p:nvSpPr>
        <p:spPr>
          <a:xfrm>
            <a:off x="38100" y="142518"/>
            <a:ext cx="11087100" cy="923330"/>
          </a:xfrm>
          <a:prstGeom prst="rect">
            <a:avLst/>
          </a:prstGeom>
        </p:spPr>
        <p:txBody>
          <a:bodyPr wrap="square">
            <a:spAutoFit/>
          </a:bodyPr>
          <a:lstStyle/>
          <a:p>
            <a:endParaRPr lang="da-DK" dirty="0">
              <a:solidFill>
                <a:schemeClr val="bg1">
                  <a:lumMod val="65000"/>
                </a:schemeClr>
              </a:solidFill>
              <a:latin typeface="Baskerville Old Face" panose="02020602080505020303" pitchFamily="18" charset="0"/>
            </a:endParaRPr>
          </a:p>
          <a:p>
            <a:endParaRPr lang="da-DK" dirty="0">
              <a:solidFill>
                <a:schemeClr val="bg1">
                  <a:lumMod val="65000"/>
                </a:schemeClr>
              </a:solidFill>
              <a:latin typeface="Baskerville Old Face" panose="02020602080505020303" pitchFamily="18" charset="0"/>
            </a:endParaRPr>
          </a:p>
          <a:p>
            <a:endParaRPr lang="da-DK" dirty="0">
              <a:solidFill>
                <a:schemeClr val="bg1">
                  <a:lumMod val="65000"/>
                </a:schemeClr>
              </a:solidFill>
              <a:latin typeface="Baskerville Old Face" panose="02020602080505020303" pitchFamily="18" charset="0"/>
            </a:endParaRPr>
          </a:p>
        </p:txBody>
      </p:sp>
      <p:pic>
        <p:nvPicPr>
          <p:cNvPr id="12" name="Billed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3" name="Rektangel 2">
            <a:extLst>
              <a:ext uri="{FF2B5EF4-FFF2-40B4-BE49-F238E27FC236}">
                <a16:creationId xmlns:a16="http://schemas.microsoft.com/office/drawing/2014/main" id="{9480780D-56BF-4997-AA9D-D9AF4AA7B122}"/>
              </a:ext>
            </a:extLst>
          </p:cNvPr>
          <p:cNvSpPr/>
          <p:nvPr/>
        </p:nvSpPr>
        <p:spPr>
          <a:xfrm>
            <a:off x="2281921" y="2994531"/>
            <a:ext cx="6710843" cy="1815882"/>
          </a:xfrm>
          <a:prstGeom prst="rect">
            <a:avLst/>
          </a:prstGeom>
        </p:spPr>
        <p:txBody>
          <a:bodyPr wrap="square">
            <a:spAutoFit/>
          </a:bodyPr>
          <a:lstStyle/>
          <a:p>
            <a:r>
              <a:rPr lang="da-DK" sz="1400" b="1" dirty="0">
                <a:latin typeface="Baskerville Old Face" panose="02020602080505020303" pitchFamily="18" charset="0"/>
              </a:rPr>
              <a:t>Christian Walther Bruun</a:t>
            </a:r>
            <a:endParaRPr lang="da-DK" sz="1400" dirty="0">
              <a:latin typeface="Baskerville Old Face" panose="02020602080505020303" pitchFamily="18" charset="0"/>
            </a:endParaRPr>
          </a:p>
          <a:p>
            <a:pPr algn="just"/>
            <a:r>
              <a:rPr lang="en-US" sz="1200" dirty="0">
                <a:latin typeface="Baskerville Old Face" panose="02020602080505020303" pitchFamily="18" charset="0"/>
              </a:rPr>
              <a:t>Christian is a Board Member of Microservices Community and the Director of Grøn/Bruun a pre-award and grant writing consultancy based in Copenhagen Denmark, with clients all over Europe. Grøn/Bruun assists in developing international proposals for industry and academia with a focus on Horizon Europe and the Eurostars funding programmes. Christian has worked in the Danish Agency for Science and Higher Education, European Commission and South Denmark European Office. At these jobs he was lead or directly involved in the Horizon 2020 Interim Evaluation, FP7 Ex-Post Evaluation, Big Science Business Forum 2018, Horizon 2020 proposals, public affairs, organisational analysis of R&amp;I as well as extensive work with communication and dissemination of research and innovation. </a:t>
            </a:r>
            <a:r>
              <a:rPr lang="da-DK" sz="1400" dirty="0">
                <a:latin typeface="Baskerville Old Face" panose="02020602080505020303" pitchFamily="18" charset="0"/>
                <a:hlinkClick r:id="rId4"/>
              </a:rPr>
              <a:t>More</a:t>
            </a:r>
            <a:r>
              <a:rPr lang="da-DK" sz="1400" dirty="0">
                <a:latin typeface="Baskerville Old Face" panose="02020602080505020303" pitchFamily="18" charset="0"/>
              </a:rPr>
              <a:t>.</a:t>
            </a:r>
          </a:p>
        </p:txBody>
      </p:sp>
      <p:pic>
        <p:nvPicPr>
          <p:cNvPr id="4" name="Picture 2">
            <a:extLst>
              <a:ext uri="{FF2B5EF4-FFF2-40B4-BE49-F238E27FC236}">
                <a16:creationId xmlns:a16="http://schemas.microsoft.com/office/drawing/2014/main" id="{1393F027-F1F7-4289-999A-664E5B31803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4505" y="2998048"/>
            <a:ext cx="1523182" cy="1528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ktangel 4">
            <a:extLst>
              <a:ext uri="{FF2B5EF4-FFF2-40B4-BE49-F238E27FC236}">
                <a16:creationId xmlns:a16="http://schemas.microsoft.com/office/drawing/2014/main" id="{50588368-841C-4167-8B6F-A1E0A67BA841}"/>
              </a:ext>
            </a:extLst>
          </p:cNvPr>
          <p:cNvSpPr/>
          <p:nvPr/>
        </p:nvSpPr>
        <p:spPr>
          <a:xfrm>
            <a:off x="2267581" y="1065848"/>
            <a:ext cx="6745924" cy="1815882"/>
          </a:xfrm>
          <a:prstGeom prst="rect">
            <a:avLst/>
          </a:prstGeom>
        </p:spPr>
        <p:txBody>
          <a:bodyPr wrap="square">
            <a:spAutoFit/>
          </a:bodyPr>
          <a:lstStyle/>
          <a:p>
            <a:r>
              <a:rPr lang="da-DK" sz="1400" b="1" dirty="0">
                <a:latin typeface="Baskerville Old Face" panose="02020602080505020303" pitchFamily="18" charset="0"/>
              </a:rPr>
              <a:t>Grøn/Bruun – </a:t>
            </a:r>
            <a:r>
              <a:rPr lang="da-DK" sz="1400" b="1" dirty="0" err="1">
                <a:latin typeface="Baskerville Old Face" panose="02020602080505020303" pitchFamily="18" charset="0"/>
              </a:rPr>
              <a:t>Pre-award</a:t>
            </a:r>
            <a:r>
              <a:rPr lang="da-DK" sz="1400" b="1" dirty="0">
                <a:latin typeface="Baskerville Old Face" panose="02020602080505020303" pitchFamily="18" charset="0"/>
              </a:rPr>
              <a:t> and Grant Writing</a:t>
            </a:r>
            <a:endParaRPr lang="da-DK" sz="1400" dirty="0">
              <a:latin typeface="Baskerville Old Face" panose="02020602080505020303" pitchFamily="18" charset="0"/>
            </a:endParaRPr>
          </a:p>
          <a:p>
            <a:pPr algn="just"/>
            <a:r>
              <a:rPr lang="en-US" sz="1400" dirty="0">
                <a:latin typeface="Baskerville Old Face" panose="02020602080505020303" pitchFamily="18" charset="0"/>
              </a:rPr>
              <a:t>Grøn/Bruun is a R&amp;I bureau founded in 2018. We are a partner for companies, research groups and organisations wishing to develop their research and innovation activities. We provide international networks, access to new knowledge, visibility, the option to influence, platforms for long-term collaboration and access to funding. We have 10+ years of experience with research and innovation policy in Denmark and EU. We hope to contribute to </a:t>
            </a:r>
            <a:r>
              <a:rPr lang="en-US" sz="1400" dirty="0" err="1">
                <a:latin typeface="Baskerville Old Face" panose="02020602080505020303" pitchFamily="18" charset="0"/>
              </a:rPr>
              <a:t>organisations’</a:t>
            </a:r>
            <a:r>
              <a:rPr lang="en-US" sz="1400" dirty="0">
                <a:latin typeface="Baskerville Old Face" panose="02020602080505020303" pitchFamily="18" charset="0"/>
              </a:rPr>
              <a:t> ability to engage in international partnerships and gain access to funding. </a:t>
            </a:r>
            <a:r>
              <a:rPr lang="en-US" sz="1400" dirty="0">
                <a:latin typeface="Baskerville Old Face" panose="02020602080505020303" pitchFamily="18" charset="0"/>
                <a:hlinkClick r:id="rId6"/>
              </a:rPr>
              <a:t>More</a:t>
            </a:r>
            <a:endParaRPr lang="da-DK" sz="1400" dirty="0">
              <a:latin typeface="Baskerville Old Face" panose="02020602080505020303" pitchFamily="18" charset="0"/>
            </a:endParaRPr>
          </a:p>
        </p:txBody>
      </p:sp>
      <p:pic>
        <p:nvPicPr>
          <p:cNvPr id="6" name="Billede 5">
            <a:extLst>
              <a:ext uri="{FF2B5EF4-FFF2-40B4-BE49-F238E27FC236}">
                <a16:creationId xmlns:a16="http://schemas.microsoft.com/office/drawing/2014/main" id="{49A65955-0E0E-44F6-92C9-795D12651B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8803" y="1223359"/>
            <a:ext cx="1454585" cy="1456478"/>
          </a:xfrm>
          <a:prstGeom prst="rect">
            <a:avLst/>
          </a:prstGeom>
        </p:spPr>
      </p:pic>
      <p:sp>
        <p:nvSpPr>
          <p:cNvPr id="8" name="Titel 1">
            <a:extLst>
              <a:ext uri="{FF2B5EF4-FFF2-40B4-BE49-F238E27FC236}">
                <a16:creationId xmlns:a16="http://schemas.microsoft.com/office/drawing/2014/main" id="{C21068FD-919F-49C0-95B4-575907B6E4DE}"/>
              </a:ext>
            </a:extLst>
          </p:cNvPr>
          <p:cNvSpPr txBox="1">
            <a:spLocks/>
          </p:cNvSpPr>
          <p:nvPr/>
        </p:nvSpPr>
        <p:spPr>
          <a:xfrm>
            <a:off x="446774" y="503032"/>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Presenter</a:t>
            </a:r>
          </a:p>
        </p:txBody>
      </p:sp>
      <p:pic>
        <p:nvPicPr>
          <p:cNvPr id="19" name="Picture 2" descr="The call for expressions of interest for members of the Enhanced ...">
            <a:extLst>
              <a:ext uri="{FF2B5EF4-FFF2-40B4-BE49-F238E27FC236}">
                <a16:creationId xmlns:a16="http://schemas.microsoft.com/office/drawing/2014/main" id="{22CC86C8-02B7-43D5-8CB2-836399B8778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31550" y="5125409"/>
            <a:ext cx="1657739" cy="114813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About us — Study in Denmark">
            <a:extLst>
              <a:ext uri="{FF2B5EF4-FFF2-40B4-BE49-F238E27FC236}">
                <a16:creationId xmlns:a16="http://schemas.microsoft.com/office/drawing/2014/main" id="{4CC4DAAE-BF13-4729-BF10-CAB92F03E2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4943" y="5262218"/>
            <a:ext cx="1485937" cy="73257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South Denmark European Office">
            <a:extLst>
              <a:ext uri="{FF2B5EF4-FFF2-40B4-BE49-F238E27FC236}">
                <a16:creationId xmlns:a16="http://schemas.microsoft.com/office/drawing/2014/main" id="{AACE6315-E513-4796-9305-BEA6EB29A0A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69884" y="5278646"/>
            <a:ext cx="1167809" cy="8416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descr="ELECTRONIC SENSOR TECHNOLOGIES FOR WOUNDS">
            <a:extLst>
              <a:ext uri="{FF2B5EF4-FFF2-40B4-BE49-F238E27FC236}">
                <a16:creationId xmlns:a16="http://schemas.microsoft.com/office/drawing/2014/main" id="{80C9B305-47B4-49F5-BA31-85DECB51FAA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6539" y="5225366"/>
            <a:ext cx="1314446" cy="788667"/>
          </a:xfrm>
          <a:prstGeom prst="rect">
            <a:avLst/>
          </a:prstGeom>
          <a:noFill/>
          <a:extLst>
            <a:ext uri="{909E8E84-426E-40DD-AFC4-6F175D3DCCD1}">
              <a14:hiddenFill xmlns:a14="http://schemas.microsoft.com/office/drawing/2010/main">
                <a:solidFill>
                  <a:srgbClr val="FFFFFF"/>
                </a:solidFill>
              </a14:hiddenFill>
            </a:ext>
          </a:extLst>
        </p:spPr>
      </p:pic>
      <p:sp>
        <p:nvSpPr>
          <p:cNvPr id="27" name="Rektangel 26">
            <a:extLst>
              <a:ext uri="{FF2B5EF4-FFF2-40B4-BE49-F238E27FC236}">
                <a16:creationId xmlns:a16="http://schemas.microsoft.com/office/drawing/2014/main" id="{AD9B213A-80C3-4899-BBA8-53DAA4EC0CD5}"/>
              </a:ext>
            </a:extLst>
          </p:cNvPr>
          <p:cNvSpPr/>
          <p:nvPr/>
        </p:nvSpPr>
        <p:spPr>
          <a:xfrm>
            <a:off x="414538" y="4474209"/>
            <a:ext cx="1445717" cy="589905"/>
          </a:xfrm>
          <a:prstGeom prst="rect">
            <a:avLst/>
          </a:prstGeom>
        </p:spPr>
        <p:txBody>
          <a:bodyPr wrap="none">
            <a:spAutoFit/>
          </a:bodyPr>
          <a:lstStyle/>
          <a:p>
            <a:pPr>
              <a:spcBef>
                <a:spcPts val="800"/>
              </a:spcBef>
              <a:spcAft>
                <a:spcPts val="200"/>
              </a:spcAft>
            </a:pPr>
            <a:endParaRPr lang="da-DK" sz="1200" b="1" dirty="0">
              <a:latin typeface="Calibri Light" panose="020F0302020204030204" pitchFamily="34" charset="0"/>
              <a:ea typeface="Times New Roman" panose="02020603050405020304" pitchFamily="18" charset="0"/>
              <a:cs typeface="Times New Roman" panose="02020603050405020304" pitchFamily="18" charset="0"/>
            </a:endParaRPr>
          </a:p>
          <a:p>
            <a:pPr>
              <a:spcBef>
                <a:spcPts val="800"/>
              </a:spcBef>
              <a:spcAft>
                <a:spcPts val="200"/>
              </a:spcAft>
            </a:pPr>
            <a:r>
              <a:rPr lang="da-DK" sz="1200" b="1" dirty="0" err="1">
                <a:latin typeface="Calibri Light" panose="020F0302020204030204" pitchFamily="34" charset="0"/>
                <a:ea typeface="Times New Roman" panose="02020603050405020304" pitchFamily="18" charset="0"/>
                <a:cs typeface="Times New Roman" panose="02020603050405020304" pitchFamily="18" charset="0"/>
              </a:rPr>
              <a:t>Selected</a:t>
            </a:r>
            <a:r>
              <a:rPr lang="da-DK" sz="1200" b="1" dirty="0">
                <a:latin typeface="Calibri Light" panose="020F0302020204030204" pitchFamily="34" charset="0"/>
                <a:ea typeface="Times New Roman" panose="02020603050405020304" pitchFamily="18" charset="0"/>
                <a:cs typeface="Times New Roman" panose="02020603050405020304" pitchFamily="18" charset="0"/>
              </a:rPr>
              <a:t> </a:t>
            </a:r>
            <a:r>
              <a:rPr lang="da-DK" sz="1200" b="1" dirty="0" err="1">
                <a:latin typeface="Calibri Light" panose="020F0302020204030204" pitchFamily="34" charset="0"/>
                <a:ea typeface="Times New Roman" panose="02020603050405020304" pitchFamily="18" charset="0"/>
                <a:cs typeface="Times New Roman" panose="02020603050405020304" pitchFamily="18" charset="0"/>
              </a:rPr>
              <a:t>experience</a:t>
            </a:r>
            <a:r>
              <a:rPr lang="da-DK" sz="1200" b="1" dirty="0">
                <a:latin typeface="Calibri Light" panose="020F0302020204030204" pitchFamily="34" charset="0"/>
                <a:ea typeface="Times New Roman" panose="02020603050405020304" pitchFamily="18" charset="0"/>
                <a:cs typeface="Times New Roman" panose="02020603050405020304" pitchFamily="18" charset="0"/>
              </a:rPr>
              <a:t>:</a:t>
            </a:r>
            <a:endParaRPr lang="en-DK" sz="1200" b="1" dirty="0">
              <a:latin typeface="Calibri Light" panose="020F0302020204030204" pitchFamily="34" charset="0"/>
              <a:ea typeface="Times New Roman" panose="02020603050405020304" pitchFamily="18" charset="0"/>
              <a:cs typeface="Times New Roman" panose="02020603050405020304" pitchFamily="18" charset="0"/>
            </a:endParaRPr>
          </a:p>
        </p:txBody>
      </p:sp>
      <p:pic>
        <p:nvPicPr>
          <p:cNvPr id="16" name="Billede 15">
            <a:extLst>
              <a:ext uri="{FF2B5EF4-FFF2-40B4-BE49-F238E27FC236}">
                <a16:creationId xmlns:a16="http://schemas.microsoft.com/office/drawing/2014/main" id="{A47F5FA6-B8C0-4E9B-A94F-5949A20C3652}"/>
              </a:ext>
            </a:extLst>
          </p:cNvPr>
          <p:cNvPicPr>
            <a:picLocks noChangeAspect="1"/>
          </p:cNvPicPr>
          <p:nvPr/>
        </p:nvPicPr>
        <p:blipFill>
          <a:blip r:embed="rId13"/>
          <a:stretch>
            <a:fillRect/>
          </a:stretch>
        </p:blipFill>
        <p:spPr>
          <a:xfrm>
            <a:off x="7151869" y="524832"/>
            <a:ext cx="2339593" cy="680542"/>
          </a:xfrm>
          <a:prstGeom prst="rect">
            <a:avLst/>
          </a:prstGeom>
        </p:spPr>
      </p:pic>
    </p:spTree>
    <p:extLst>
      <p:ext uri="{BB962C8B-B14F-4D97-AF65-F5344CB8AC3E}">
        <p14:creationId xmlns:p14="http://schemas.microsoft.com/office/powerpoint/2010/main" val="2478650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pic>
        <p:nvPicPr>
          <p:cNvPr id="12" name="Billed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7" name="Titel 1">
            <a:extLst>
              <a:ext uri="{FF2B5EF4-FFF2-40B4-BE49-F238E27FC236}">
                <a16:creationId xmlns:a16="http://schemas.microsoft.com/office/drawing/2014/main" id="{A5259CF0-7B02-4F35-A004-B87CC8891A97}"/>
              </a:ext>
            </a:extLst>
          </p:cNvPr>
          <p:cNvSpPr txBox="1">
            <a:spLocks/>
          </p:cNvSpPr>
          <p:nvPr/>
        </p:nvSpPr>
        <p:spPr>
          <a:xfrm>
            <a:off x="4346614" y="2399888"/>
            <a:ext cx="1301711"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800" dirty="0">
                <a:latin typeface="Garamond" panose="02020404030301010803" pitchFamily="18" charset="0"/>
                <a:cs typeface="Adobe Devanagari" pitchFamily="18" charset="0"/>
              </a:rPr>
              <a:t>Q&amp;A </a:t>
            </a:r>
          </a:p>
        </p:txBody>
      </p:sp>
      <p:sp>
        <p:nvSpPr>
          <p:cNvPr id="2" name="Rektangel 1">
            <a:extLst>
              <a:ext uri="{FF2B5EF4-FFF2-40B4-BE49-F238E27FC236}">
                <a16:creationId xmlns:a16="http://schemas.microsoft.com/office/drawing/2014/main" id="{50F93A8C-3B36-4037-9217-8D934A59A63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37292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pic>
        <p:nvPicPr>
          <p:cNvPr id="12" name="Billed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7" name="Titel 1">
            <a:extLst>
              <a:ext uri="{FF2B5EF4-FFF2-40B4-BE49-F238E27FC236}">
                <a16:creationId xmlns:a16="http://schemas.microsoft.com/office/drawing/2014/main" id="{A5259CF0-7B02-4F35-A004-B87CC8891A97}"/>
              </a:ext>
            </a:extLst>
          </p:cNvPr>
          <p:cNvSpPr txBox="1">
            <a:spLocks/>
          </p:cNvSpPr>
          <p:nvPr/>
        </p:nvSpPr>
        <p:spPr>
          <a:xfrm>
            <a:off x="2334782" y="2868236"/>
            <a:ext cx="5826724"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800" dirty="0">
                <a:latin typeface="Garamond" panose="02020404030301010803" pitchFamily="18" charset="0"/>
                <a:cs typeface="Adobe Devanagari" pitchFamily="18" charset="0"/>
              </a:rPr>
              <a:t>Microservices project ideas</a:t>
            </a:r>
          </a:p>
          <a:p>
            <a:pPr algn="l"/>
            <a:endParaRPr lang="en-GB" sz="3800" dirty="0">
              <a:latin typeface="Garamond" panose="02020404030301010803" pitchFamily="18" charset="0"/>
              <a:cs typeface="Adobe Devanagari" pitchFamily="18" charset="0"/>
            </a:endParaRPr>
          </a:p>
        </p:txBody>
      </p:sp>
      <p:sp>
        <p:nvSpPr>
          <p:cNvPr id="2" name="Rektangel 1">
            <a:extLst>
              <a:ext uri="{FF2B5EF4-FFF2-40B4-BE49-F238E27FC236}">
                <a16:creationId xmlns:a16="http://schemas.microsoft.com/office/drawing/2014/main" id="{50F93A8C-3B36-4037-9217-8D934A59A63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5254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pic>
        <p:nvPicPr>
          <p:cNvPr id="4" name="Billede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0249" y="5196113"/>
            <a:ext cx="3457199" cy="1022217"/>
          </a:xfrm>
          <a:prstGeom prst="rect">
            <a:avLst/>
          </a:prstGeom>
        </p:spPr>
      </p:pic>
      <p:sp>
        <p:nvSpPr>
          <p:cNvPr id="18" name="Rektangel 17"/>
          <p:cNvSpPr/>
          <p:nvPr/>
        </p:nvSpPr>
        <p:spPr>
          <a:xfrm>
            <a:off x="1386416" y="2397212"/>
            <a:ext cx="7133167" cy="1631216"/>
          </a:xfrm>
          <a:prstGeom prst="rect">
            <a:avLst/>
          </a:prstGeom>
        </p:spPr>
        <p:txBody>
          <a:bodyPr wrap="square">
            <a:spAutoFit/>
          </a:bodyPr>
          <a:lstStyle/>
          <a:p>
            <a:r>
              <a:rPr lang="da-DK" sz="2000" b="1" dirty="0"/>
              <a:t>Kontakt: Christian Walther Bruun</a:t>
            </a:r>
          </a:p>
          <a:p>
            <a:r>
              <a:rPr lang="da-DK" sz="2000" dirty="0"/>
              <a:t>cwb@groenbruun.eu</a:t>
            </a:r>
          </a:p>
          <a:p>
            <a:r>
              <a:rPr lang="da-DK" sz="2000" dirty="0"/>
              <a:t>+ 45 53 68 89 87 </a:t>
            </a:r>
          </a:p>
          <a:p>
            <a:pPr algn="ctr"/>
            <a:endParaRPr lang="da-DK" sz="2000" dirty="0"/>
          </a:p>
          <a:p>
            <a:pPr algn="ctr"/>
            <a:endParaRPr lang="da-DK" sz="2000" dirty="0"/>
          </a:p>
        </p:txBody>
      </p:sp>
      <p:sp>
        <p:nvSpPr>
          <p:cNvPr id="7" name="Rektangel 6">
            <a:extLst>
              <a:ext uri="{FF2B5EF4-FFF2-40B4-BE49-F238E27FC236}">
                <a16:creationId xmlns:a16="http://schemas.microsoft.com/office/drawing/2014/main" id="{FAE9CB6D-9D9D-44D4-8E72-80382D7FB5C4}"/>
              </a:ext>
            </a:extLst>
          </p:cNvPr>
          <p:cNvSpPr/>
          <p:nvPr/>
        </p:nvSpPr>
        <p:spPr>
          <a:xfrm>
            <a:off x="-1035771" y="3429000"/>
            <a:ext cx="7133167" cy="400110"/>
          </a:xfrm>
          <a:prstGeom prst="rect">
            <a:avLst/>
          </a:prstGeom>
        </p:spPr>
        <p:txBody>
          <a:bodyPr wrap="square">
            <a:spAutoFit/>
          </a:bodyPr>
          <a:lstStyle/>
          <a:p>
            <a:pPr algn="ctr"/>
            <a:r>
              <a:rPr lang="da-DK" sz="2000" b="1" dirty="0">
                <a:hlinkClick r:id="rId4"/>
              </a:rPr>
              <a:t>www.groenbruun.eu</a:t>
            </a:r>
            <a:r>
              <a:rPr lang="da-DK" sz="2000" b="1" dirty="0"/>
              <a:t> </a:t>
            </a:r>
            <a:endParaRPr lang="da-DK" sz="2000" dirty="0"/>
          </a:p>
        </p:txBody>
      </p:sp>
      <p:pic>
        <p:nvPicPr>
          <p:cNvPr id="6" name="Billede 5">
            <a:extLst>
              <a:ext uri="{FF2B5EF4-FFF2-40B4-BE49-F238E27FC236}">
                <a16:creationId xmlns:a16="http://schemas.microsoft.com/office/drawing/2014/main" id="{57051D73-315E-4C09-9386-77D10E9A7E04}"/>
              </a:ext>
            </a:extLst>
          </p:cNvPr>
          <p:cNvPicPr>
            <a:picLocks noChangeAspect="1"/>
          </p:cNvPicPr>
          <p:nvPr/>
        </p:nvPicPr>
        <p:blipFill>
          <a:blip r:embed="rId5"/>
          <a:stretch>
            <a:fillRect/>
          </a:stretch>
        </p:blipFill>
        <p:spPr>
          <a:xfrm>
            <a:off x="5894039" y="574936"/>
            <a:ext cx="3557559" cy="1034824"/>
          </a:xfrm>
          <a:prstGeom prst="rect">
            <a:avLst/>
          </a:prstGeom>
        </p:spPr>
      </p:pic>
      <p:pic>
        <p:nvPicPr>
          <p:cNvPr id="3" name="Billede 2">
            <a:extLst>
              <a:ext uri="{FF2B5EF4-FFF2-40B4-BE49-F238E27FC236}">
                <a16:creationId xmlns:a16="http://schemas.microsoft.com/office/drawing/2014/main" id="{E01C3BFD-8D8B-1694-7769-68AFA4887AD7}"/>
              </a:ext>
            </a:extLst>
          </p:cNvPr>
          <p:cNvPicPr>
            <a:picLocks noChangeAspect="1"/>
          </p:cNvPicPr>
          <p:nvPr/>
        </p:nvPicPr>
        <p:blipFill>
          <a:blip r:embed="rId6"/>
          <a:stretch>
            <a:fillRect/>
          </a:stretch>
        </p:blipFill>
        <p:spPr>
          <a:xfrm>
            <a:off x="7357484" y="2033242"/>
            <a:ext cx="1620661" cy="1795868"/>
          </a:xfrm>
          <a:prstGeom prst="rect">
            <a:avLst/>
          </a:prstGeom>
        </p:spPr>
      </p:pic>
      <p:sp>
        <p:nvSpPr>
          <p:cNvPr id="10" name="Rektangel 9">
            <a:extLst>
              <a:ext uri="{FF2B5EF4-FFF2-40B4-BE49-F238E27FC236}">
                <a16:creationId xmlns:a16="http://schemas.microsoft.com/office/drawing/2014/main" id="{E5BED04D-8FBA-CC00-C4CF-D54B7FE7530F}"/>
              </a:ext>
            </a:extLst>
          </p:cNvPr>
          <p:cNvSpPr/>
          <p:nvPr/>
        </p:nvSpPr>
        <p:spPr>
          <a:xfrm>
            <a:off x="6483711" y="3905121"/>
            <a:ext cx="3159643" cy="1015663"/>
          </a:xfrm>
          <a:prstGeom prst="rect">
            <a:avLst/>
          </a:prstGeom>
        </p:spPr>
        <p:txBody>
          <a:bodyPr wrap="square">
            <a:spAutoFit/>
          </a:bodyPr>
          <a:lstStyle/>
          <a:p>
            <a:pPr algn="ctr"/>
            <a:r>
              <a:rPr lang="da-DK" sz="2000" b="1" dirty="0">
                <a:hlinkClick r:id="rId7"/>
              </a:rPr>
              <a:t>Join the Microservices Community R&amp;I funding community </a:t>
            </a:r>
            <a:r>
              <a:rPr lang="da-DK" sz="2000" b="1" dirty="0" err="1">
                <a:hlinkClick r:id="rId7"/>
              </a:rPr>
              <a:t>group</a:t>
            </a:r>
            <a:endParaRPr lang="da-DK" sz="2000" dirty="0"/>
          </a:p>
        </p:txBody>
      </p:sp>
    </p:spTree>
    <p:extLst>
      <p:ext uri="{BB962C8B-B14F-4D97-AF65-F5344CB8AC3E}">
        <p14:creationId xmlns:p14="http://schemas.microsoft.com/office/powerpoint/2010/main" val="3863409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4" name="Rektangel 13"/>
          <p:cNvSpPr/>
          <p:nvPr/>
        </p:nvSpPr>
        <p:spPr>
          <a:xfrm>
            <a:off x="730250" y="6014990"/>
            <a:ext cx="7133167" cy="246221"/>
          </a:xfrm>
          <a:prstGeom prst="rect">
            <a:avLst/>
          </a:prstGeom>
        </p:spPr>
        <p:txBody>
          <a:bodyPr wrap="square">
            <a:spAutoFit/>
          </a:bodyPr>
          <a:lstStyle/>
          <a:p>
            <a:endParaRPr lang="da-DK" sz="1000" u="sng" dirty="0">
              <a:solidFill>
                <a:schemeClr val="tx1">
                  <a:lumMod val="65000"/>
                  <a:lumOff val="35000"/>
                </a:schemeClr>
              </a:solidFill>
              <a:latin typeface="Aharoni" panose="02010803020104030203" pitchFamily="2" charset="-79"/>
              <a:cs typeface="Aharoni" panose="02010803020104030203" pitchFamily="2" charset="-79"/>
            </a:endParaRP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3" name="Titel 1">
            <a:extLst>
              <a:ext uri="{FF2B5EF4-FFF2-40B4-BE49-F238E27FC236}">
                <a16:creationId xmlns:a16="http://schemas.microsoft.com/office/drawing/2014/main" id="{F553DAEF-9B69-41D5-B390-6007C5784F5D}"/>
              </a:ext>
            </a:extLst>
          </p:cNvPr>
          <p:cNvSpPr txBox="1">
            <a:spLocks/>
          </p:cNvSpPr>
          <p:nvPr/>
        </p:nvSpPr>
        <p:spPr>
          <a:xfrm>
            <a:off x="817169" y="2241792"/>
            <a:ext cx="7991399" cy="28482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342900" indent="-342900" algn="l">
              <a:buFont typeface="Arial" panose="020B0604020202020204" pitchFamily="34" charset="0"/>
              <a:buChar char="•"/>
            </a:pPr>
            <a:r>
              <a:rPr lang="en-GB" sz="2500" dirty="0">
                <a:latin typeface="Garamond" panose="02020404030301010803" pitchFamily="18" charset="0"/>
                <a:cs typeface="Adobe Devanagari" pitchFamily="18" charset="0"/>
              </a:rPr>
              <a:t>Microservices R&amp;I funding community group </a:t>
            </a:r>
          </a:p>
          <a:p>
            <a:pPr marL="342900" indent="-342900" algn="l">
              <a:buFont typeface="Arial" panose="020B0604020202020204" pitchFamily="34" charset="0"/>
              <a:buChar char="•"/>
            </a:pPr>
            <a:r>
              <a:rPr lang="en-GB" sz="2500" dirty="0">
                <a:latin typeface="Garamond" panose="02020404030301010803" pitchFamily="18" charset="0"/>
                <a:cs typeface="Adobe Devanagari" pitchFamily="18" charset="0"/>
              </a:rPr>
              <a:t>Horizon Europe (RIA/IA/MSCA)</a:t>
            </a:r>
          </a:p>
          <a:p>
            <a:pPr marL="342900" indent="-342900" algn="l">
              <a:buFont typeface="Arial" panose="020B0604020202020204" pitchFamily="34" charset="0"/>
              <a:buChar char="•"/>
            </a:pPr>
            <a:r>
              <a:rPr lang="en-GB" sz="2500" dirty="0">
                <a:latin typeface="Garamond" panose="02020404030301010803" pitchFamily="18" charset="0"/>
                <a:cs typeface="Adobe Devanagari" pitchFamily="18" charset="0"/>
              </a:rPr>
              <a:t>Eurostars</a:t>
            </a:r>
          </a:p>
          <a:p>
            <a:pPr marL="342900" indent="-342900" algn="l">
              <a:buFont typeface="Arial" panose="020B0604020202020204" pitchFamily="34" charset="0"/>
              <a:buChar char="•"/>
            </a:pPr>
            <a:r>
              <a:rPr lang="en-GB" sz="2500" dirty="0">
                <a:latin typeface="Garamond" panose="02020404030301010803" pitchFamily="18" charset="0"/>
                <a:cs typeface="Adobe Devanagari" pitchFamily="18" charset="0"/>
              </a:rPr>
              <a:t>Tools and strategies</a:t>
            </a:r>
          </a:p>
          <a:p>
            <a:pPr marL="342900" indent="-342900" algn="l">
              <a:buFont typeface="Arial" panose="020B0604020202020204" pitchFamily="34" charset="0"/>
              <a:buChar char="•"/>
            </a:pPr>
            <a:r>
              <a:rPr lang="da-DK" sz="2500" dirty="0">
                <a:latin typeface="Garamond" panose="02020404030301010803" pitchFamily="18" charset="0"/>
                <a:cs typeface="Adobe Devanagari" pitchFamily="18" charset="0"/>
              </a:rPr>
              <a:t>Q&amp;A </a:t>
            </a:r>
            <a:endParaRPr lang="en-GB" sz="2500" dirty="0">
              <a:latin typeface="Garamond" panose="02020404030301010803" pitchFamily="18" charset="0"/>
              <a:cs typeface="Adobe Devanagari" pitchFamily="18" charset="0"/>
            </a:endParaRPr>
          </a:p>
          <a:p>
            <a:pPr marL="342900" indent="-342900" algn="l">
              <a:buFont typeface="Arial" panose="020B0604020202020204" pitchFamily="34" charset="0"/>
              <a:buChar char="•"/>
            </a:pPr>
            <a:r>
              <a:rPr lang="en-GB" sz="2500" dirty="0">
                <a:latin typeface="Garamond" panose="02020404030301010803" pitchFamily="18" charset="0"/>
                <a:cs typeface="Adobe Devanagari" pitchFamily="18" charset="0"/>
              </a:rPr>
              <a:t>Microservices project ideas </a:t>
            </a:r>
          </a:p>
          <a:p>
            <a:pPr marL="342900" indent="-342900" algn="l">
              <a:buFont typeface="Arial" panose="020B0604020202020204" pitchFamily="34" charset="0"/>
              <a:buChar char="•"/>
            </a:pPr>
            <a:endParaRPr lang="en-GB" sz="2500" dirty="0">
              <a:latin typeface="Garamond" panose="02020404030301010803" pitchFamily="18" charset="0"/>
              <a:cs typeface="Adobe Devanagari" pitchFamily="18" charset="0"/>
            </a:endParaRPr>
          </a:p>
        </p:txBody>
      </p:sp>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8198304"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Content</a:t>
            </a:r>
          </a:p>
        </p:txBody>
      </p:sp>
      <p:pic>
        <p:nvPicPr>
          <p:cNvPr id="12" name="Billede 11">
            <a:extLst>
              <a:ext uri="{FF2B5EF4-FFF2-40B4-BE49-F238E27FC236}">
                <a16:creationId xmlns:a16="http://schemas.microsoft.com/office/drawing/2014/main" id="{BC3483AE-52A7-46FF-A734-4287E5CFD42D}"/>
              </a:ext>
            </a:extLst>
          </p:cNvPr>
          <p:cNvPicPr>
            <a:picLocks noChangeAspect="1"/>
          </p:cNvPicPr>
          <p:nvPr/>
        </p:nvPicPr>
        <p:blipFill>
          <a:blip r:embed="rId4"/>
          <a:stretch>
            <a:fillRect/>
          </a:stretch>
        </p:blipFill>
        <p:spPr>
          <a:xfrm>
            <a:off x="7151869" y="524832"/>
            <a:ext cx="2339593" cy="680542"/>
          </a:xfrm>
          <a:prstGeom prst="rect">
            <a:avLst/>
          </a:prstGeom>
        </p:spPr>
      </p:pic>
    </p:spTree>
    <p:extLst>
      <p:ext uri="{BB962C8B-B14F-4D97-AF65-F5344CB8AC3E}">
        <p14:creationId xmlns:p14="http://schemas.microsoft.com/office/powerpoint/2010/main" val="2886769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6231301"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Microservices Community Group on R&amp;I funding </a:t>
            </a:r>
          </a:p>
        </p:txBody>
      </p:sp>
      <p:sp>
        <p:nvSpPr>
          <p:cNvPr id="3" name="Titel 1">
            <a:extLst>
              <a:ext uri="{FF2B5EF4-FFF2-40B4-BE49-F238E27FC236}">
                <a16:creationId xmlns:a16="http://schemas.microsoft.com/office/drawing/2014/main" id="{E9A91FA8-2FA5-4A15-8E46-A03BDE6F0CD5}"/>
              </a:ext>
            </a:extLst>
          </p:cNvPr>
          <p:cNvSpPr txBox="1">
            <a:spLocks/>
          </p:cNvSpPr>
          <p:nvPr/>
        </p:nvSpPr>
        <p:spPr>
          <a:xfrm>
            <a:off x="723976" y="1615240"/>
            <a:ext cx="8150394" cy="1875516"/>
          </a:xfrm>
          <a:prstGeom prst="rect">
            <a:avLst/>
          </a:prstGeom>
          <a:solidFill>
            <a:schemeClr val="bg1"/>
          </a:solidFill>
          <a:ln>
            <a:solidFill>
              <a:schemeClr val="bg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b="1" dirty="0">
                <a:solidFill>
                  <a:srgbClr val="333333"/>
                </a:solidFill>
                <a:latin typeface="Garamond" panose="02020404030301010803" pitchFamily="18" charset="0"/>
              </a:rPr>
              <a:t>Microservice R&amp;I funding group</a:t>
            </a:r>
            <a:endParaRPr lang="en-US" sz="1600" b="1" i="0" dirty="0">
              <a:solidFill>
                <a:srgbClr val="333333"/>
              </a:solidFill>
              <a:effectLst/>
              <a:latin typeface="Garamond" panose="02020404030301010803" pitchFamily="18" charset="0"/>
            </a:endParaRPr>
          </a:p>
          <a:p>
            <a:pPr algn="l"/>
            <a:r>
              <a:rPr lang="en-US" sz="1600" i="0" dirty="0">
                <a:solidFill>
                  <a:srgbClr val="333333"/>
                </a:solidFill>
                <a:effectLst/>
                <a:latin typeface="Garamond" panose="02020404030301010803" pitchFamily="18" charset="0"/>
              </a:rPr>
              <a:t>The group will work together to identify opportunities to obtain funding aimed at developing joint projects. This will especially be focused on European funds such as Horizon Europe that supports research and innovation activities for companies, universities and organisations interested in developing joint European projects.</a:t>
            </a:r>
          </a:p>
          <a:p>
            <a:pPr marL="457200" indent="-457200" algn="l">
              <a:spcBef>
                <a:spcPts val="600"/>
              </a:spcBef>
              <a:buFontTx/>
              <a:buChar char="-"/>
            </a:pPr>
            <a:endParaRPr lang="en-US" sz="2000" dirty="0">
              <a:solidFill>
                <a:srgbClr val="FF0000"/>
              </a:solidFill>
              <a:latin typeface="Garamond" panose="02020404030301010803" pitchFamily="18" charset="0"/>
              <a:cs typeface="Adobe Devanagari" pitchFamily="18" charset="0"/>
            </a:endParaRPr>
          </a:p>
        </p:txBody>
      </p:sp>
      <p:pic>
        <p:nvPicPr>
          <p:cNvPr id="12" name="Billede 11">
            <a:extLst>
              <a:ext uri="{FF2B5EF4-FFF2-40B4-BE49-F238E27FC236}">
                <a16:creationId xmlns:a16="http://schemas.microsoft.com/office/drawing/2014/main" id="{56513B15-D2A8-9116-3F90-A0E5DFB5F15E}"/>
              </a:ext>
            </a:extLst>
          </p:cNvPr>
          <p:cNvPicPr>
            <a:picLocks noChangeAspect="1"/>
          </p:cNvPicPr>
          <p:nvPr/>
        </p:nvPicPr>
        <p:blipFill>
          <a:blip r:embed="rId4"/>
          <a:stretch>
            <a:fillRect/>
          </a:stretch>
        </p:blipFill>
        <p:spPr>
          <a:xfrm>
            <a:off x="7151869" y="524832"/>
            <a:ext cx="2339593" cy="680542"/>
          </a:xfrm>
          <a:prstGeom prst="rect">
            <a:avLst/>
          </a:prstGeom>
        </p:spPr>
      </p:pic>
      <p:pic>
        <p:nvPicPr>
          <p:cNvPr id="4" name="Billede 3">
            <a:extLst>
              <a:ext uri="{FF2B5EF4-FFF2-40B4-BE49-F238E27FC236}">
                <a16:creationId xmlns:a16="http://schemas.microsoft.com/office/drawing/2014/main" id="{41885C68-513A-0F89-9191-4A135BCC6B34}"/>
              </a:ext>
            </a:extLst>
          </p:cNvPr>
          <p:cNvPicPr>
            <a:picLocks noChangeAspect="1"/>
          </p:cNvPicPr>
          <p:nvPr/>
        </p:nvPicPr>
        <p:blipFill>
          <a:blip r:embed="rId5"/>
          <a:stretch>
            <a:fillRect/>
          </a:stretch>
        </p:blipFill>
        <p:spPr>
          <a:xfrm>
            <a:off x="723976" y="2980271"/>
            <a:ext cx="7869677" cy="1906356"/>
          </a:xfrm>
          <a:prstGeom prst="rect">
            <a:avLst/>
          </a:prstGeom>
        </p:spPr>
      </p:pic>
      <p:sp>
        <p:nvSpPr>
          <p:cNvPr id="13" name="Rektangel 12">
            <a:extLst>
              <a:ext uri="{FF2B5EF4-FFF2-40B4-BE49-F238E27FC236}">
                <a16:creationId xmlns:a16="http://schemas.microsoft.com/office/drawing/2014/main" id="{A39499A4-4DC7-F910-CE31-B9A8719D6CBD}"/>
              </a:ext>
            </a:extLst>
          </p:cNvPr>
          <p:cNvSpPr/>
          <p:nvPr/>
        </p:nvSpPr>
        <p:spPr>
          <a:xfrm>
            <a:off x="5908998" y="3483791"/>
            <a:ext cx="1286091" cy="13719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4" name="Titel 1">
            <a:extLst>
              <a:ext uri="{FF2B5EF4-FFF2-40B4-BE49-F238E27FC236}">
                <a16:creationId xmlns:a16="http://schemas.microsoft.com/office/drawing/2014/main" id="{809D4328-E385-D4EA-39E4-508F8E6F3796}"/>
              </a:ext>
            </a:extLst>
          </p:cNvPr>
          <p:cNvSpPr txBox="1">
            <a:spLocks/>
          </p:cNvSpPr>
          <p:nvPr/>
        </p:nvSpPr>
        <p:spPr>
          <a:xfrm>
            <a:off x="767196" y="5529203"/>
            <a:ext cx="8150394" cy="478579"/>
          </a:xfrm>
          <a:prstGeom prst="rect">
            <a:avLst/>
          </a:prstGeom>
          <a:solidFill>
            <a:schemeClr val="bg1"/>
          </a:solidFill>
          <a:ln>
            <a:solidFill>
              <a:schemeClr val="bg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1600" b="1" dirty="0">
                <a:solidFill>
                  <a:srgbClr val="333333"/>
                </a:solidFill>
                <a:latin typeface="Garamond" panose="02020404030301010803" pitchFamily="18" charset="0"/>
              </a:rPr>
              <a:t>Activities</a:t>
            </a:r>
          </a:p>
          <a:p>
            <a:pPr marL="285750" indent="-285750" algn="l">
              <a:buFontTx/>
              <a:buChar char="-"/>
            </a:pPr>
            <a:r>
              <a:rPr lang="en-US" sz="1600" i="0" dirty="0">
                <a:solidFill>
                  <a:srgbClr val="333333"/>
                </a:solidFill>
                <a:effectLst/>
                <a:latin typeface="Garamond" panose="02020404030301010803" pitchFamily="18" charset="0"/>
              </a:rPr>
              <a:t>Online seminars of funding opportunities in Horizon </a:t>
            </a:r>
            <a:r>
              <a:rPr lang="en-US" sz="1600" dirty="0">
                <a:solidFill>
                  <a:srgbClr val="333333"/>
                </a:solidFill>
                <a:latin typeface="Garamond" panose="02020404030301010803" pitchFamily="18" charset="0"/>
              </a:rPr>
              <a:t>2020 </a:t>
            </a:r>
          </a:p>
          <a:p>
            <a:pPr marL="285750" indent="-285750" algn="l">
              <a:buFontTx/>
              <a:buChar char="-"/>
            </a:pPr>
            <a:r>
              <a:rPr lang="en-US" sz="1600" i="0" dirty="0">
                <a:solidFill>
                  <a:srgbClr val="333333"/>
                </a:solidFill>
                <a:effectLst/>
                <a:latin typeface="Garamond" panose="02020404030301010803" pitchFamily="18" charset="0"/>
              </a:rPr>
              <a:t>Follow</a:t>
            </a:r>
            <a:r>
              <a:rPr lang="en-US" sz="1600" dirty="0">
                <a:solidFill>
                  <a:srgbClr val="333333"/>
                </a:solidFill>
                <a:latin typeface="Garamond" panose="02020404030301010803" pitchFamily="18" charset="0"/>
              </a:rPr>
              <a:t>-up meetings on concrete project developments</a:t>
            </a:r>
          </a:p>
          <a:p>
            <a:pPr marL="285750" indent="-285750" algn="l">
              <a:buFontTx/>
              <a:buChar char="-"/>
            </a:pPr>
            <a:r>
              <a:rPr lang="en-US" sz="1600" i="0" dirty="0">
                <a:solidFill>
                  <a:srgbClr val="333333"/>
                </a:solidFill>
                <a:effectLst/>
                <a:latin typeface="Garamond" panose="02020404030301010803" pitchFamily="18" charset="0"/>
              </a:rPr>
              <a:t>Distribution of information of relevant calls and funding opportun</a:t>
            </a:r>
            <a:r>
              <a:rPr lang="en-US" sz="1600" dirty="0">
                <a:solidFill>
                  <a:srgbClr val="333333"/>
                </a:solidFill>
                <a:latin typeface="Garamond" panose="02020404030301010803" pitchFamily="18" charset="0"/>
              </a:rPr>
              <a:t>ities </a:t>
            </a:r>
            <a:endParaRPr lang="en-US" sz="1600" i="0" dirty="0">
              <a:solidFill>
                <a:srgbClr val="333333"/>
              </a:solidFill>
              <a:effectLst/>
              <a:latin typeface="Garamond" panose="02020404030301010803" pitchFamily="18" charset="0"/>
            </a:endParaRPr>
          </a:p>
          <a:p>
            <a:pPr algn="l">
              <a:spcBef>
                <a:spcPts val="600"/>
              </a:spcBef>
            </a:pPr>
            <a:endParaRPr lang="en-US" sz="2000" dirty="0">
              <a:solidFill>
                <a:srgbClr val="FF0000"/>
              </a:solidFill>
              <a:latin typeface="Garamond" panose="02020404030301010803" pitchFamily="18" charset="0"/>
              <a:cs typeface="Adobe Devanagari" pitchFamily="18" charset="0"/>
            </a:endParaRPr>
          </a:p>
        </p:txBody>
      </p:sp>
    </p:spTree>
    <p:extLst>
      <p:ext uri="{BB962C8B-B14F-4D97-AF65-F5344CB8AC3E}">
        <p14:creationId xmlns:p14="http://schemas.microsoft.com/office/powerpoint/2010/main" val="293067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Purpose </a:t>
            </a:r>
          </a:p>
        </p:txBody>
      </p:sp>
      <p:sp>
        <p:nvSpPr>
          <p:cNvPr id="3" name="Titel 1">
            <a:extLst>
              <a:ext uri="{FF2B5EF4-FFF2-40B4-BE49-F238E27FC236}">
                <a16:creationId xmlns:a16="http://schemas.microsoft.com/office/drawing/2014/main" id="{E9A91FA8-2FA5-4A15-8E46-A03BDE6F0CD5}"/>
              </a:ext>
            </a:extLst>
          </p:cNvPr>
          <p:cNvSpPr txBox="1">
            <a:spLocks/>
          </p:cNvSpPr>
          <p:nvPr/>
        </p:nvSpPr>
        <p:spPr>
          <a:xfrm>
            <a:off x="792070" y="1328230"/>
            <a:ext cx="8150394" cy="2590066"/>
          </a:xfrm>
          <a:prstGeom prst="rect">
            <a:avLst/>
          </a:prstGeom>
          <a:solidFill>
            <a:schemeClr val="bg1"/>
          </a:solidFill>
          <a:ln>
            <a:solidFill>
              <a:schemeClr val="bg1"/>
            </a:solid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600" b="1" dirty="0">
              <a:solidFill>
                <a:srgbClr val="333333"/>
              </a:solidFill>
              <a:latin typeface="Garamond" panose="02020404030301010803" pitchFamily="18" charset="0"/>
            </a:endParaRPr>
          </a:p>
          <a:p>
            <a:pPr algn="l"/>
            <a:r>
              <a:rPr lang="en-US" sz="1600" b="1" i="0" dirty="0">
                <a:solidFill>
                  <a:srgbClr val="333333"/>
                </a:solidFill>
                <a:effectLst/>
                <a:latin typeface="Garamond" panose="02020404030301010803" pitchFamily="18" charset="0"/>
              </a:rPr>
              <a:t>Today</a:t>
            </a:r>
          </a:p>
          <a:p>
            <a:pPr algn="l" fontAlgn="base"/>
            <a:r>
              <a:rPr lang="en-US" sz="1600" dirty="0">
                <a:solidFill>
                  <a:srgbClr val="333333"/>
                </a:solidFill>
                <a:latin typeface="Garamond" panose="02020404030301010803" pitchFamily="18" charset="0"/>
              </a:rPr>
              <a:t>Participants will get insights into the opportunities of obtaining EU funding via the European framework programme Horizon Europe and Eurostars. These support research and innovation activities for companies, universities and organisations interested in developing joint European projects. The workshop will have two main parts:</a:t>
            </a:r>
          </a:p>
          <a:p>
            <a:pPr marL="285750" indent="-285750" algn="l" fontAlgn="base">
              <a:buFont typeface="Arial" panose="020B0604020202020204" pitchFamily="34" charset="0"/>
              <a:buChar char="•"/>
            </a:pPr>
            <a:r>
              <a:rPr lang="en-US" sz="1600" dirty="0">
                <a:solidFill>
                  <a:srgbClr val="333333"/>
                </a:solidFill>
                <a:latin typeface="Garamond" panose="02020404030301010803" pitchFamily="18" charset="0"/>
              </a:rPr>
              <a:t>Overview of funding opportunities relevant for microservices (MSCA, research and innovation project and Eurostars projects)</a:t>
            </a:r>
          </a:p>
          <a:p>
            <a:pPr marL="285750" indent="-285750" algn="l" fontAlgn="base">
              <a:buFont typeface="Arial" panose="020B0604020202020204" pitchFamily="34" charset="0"/>
              <a:buChar char="•"/>
            </a:pPr>
            <a:r>
              <a:rPr lang="en-US" sz="1600" dirty="0">
                <a:solidFill>
                  <a:srgbClr val="333333"/>
                </a:solidFill>
                <a:latin typeface="Garamond" panose="02020404030301010803" pitchFamily="18" charset="0"/>
              </a:rPr>
              <a:t>Project idea pitches and networking amongst participants</a:t>
            </a:r>
          </a:p>
          <a:p>
            <a:pPr marL="457200" indent="-457200" algn="l">
              <a:spcBef>
                <a:spcPts val="600"/>
              </a:spcBef>
              <a:buFontTx/>
              <a:buChar char="-"/>
            </a:pPr>
            <a:endParaRPr lang="en-US" sz="2000" dirty="0">
              <a:solidFill>
                <a:srgbClr val="FF0000"/>
              </a:solidFill>
              <a:latin typeface="Garamond" panose="02020404030301010803" pitchFamily="18" charset="0"/>
              <a:cs typeface="Adobe Devanagari" pitchFamily="18" charset="0"/>
            </a:endParaRPr>
          </a:p>
        </p:txBody>
      </p:sp>
      <p:pic>
        <p:nvPicPr>
          <p:cNvPr id="12" name="Billede 11">
            <a:extLst>
              <a:ext uri="{FF2B5EF4-FFF2-40B4-BE49-F238E27FC236}">
                <a16:creationId xmlns:a16="http://schemas.microsoft.com/office/drawing/2014/main" id="{56513B15-D2A8-9116-3F90-A0E5DFB5F15E}"/>
              </a:ext>
            </a:extLst>
          </p:cNvPr>
          <p:cNvPicPr>
            <a:picLocks noChangeAspect="1"/>
          </p:cNvPicPr>
          <p:nvPr/>
        </p:nvPicPr>
        <p:blipFill>
          <a:blip r:embed="rId4"/>
          <a:stretch>
            <a:fillRect/>
          </a:stretch>
        </p:blipFill>
        <p:spPr>
          <a:xfrm>
            <a:off x="7151869" y="524832"/>
            <a:ext cx="2339593" cy="680542"/>
          </a:xfrm>
          <a:prstGeom prst="rect">
            <a:avLst/>
          </a:prstGeom>
        </p:spPr>
      </p:pic>
    </p:spTree>
    <p:extLst>
      <p:ext uri="{BB962C8B-B14F-4D97-AF65-F5344CB8AC3E}">
        <p14:creationId xmlns:p14="http://schemas.microsoft.com/office/powerpoint/2010/main" val="399686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Horizon Europe</a:t>
            </a:r>
          </a:p>
        </p:txBody>
      </p:sp>
      <p:pic>
        <p:nvPicPr>
          <p:cNvPr id="3074" name="Picture 2" descr="European Commission prepares for Horizon Europe | ETIPWind">
            <a:extLst>
              <a:ext uri="{FF2B5EF4-FFF2-40B4-BE49-F238E27FC236}">
                <a16:creationId xmlns:a16="http://schemas.microsoft.com/office/drawing/2014/main" id="{5C5610F4-2C36-4D19-A9AE-165F5C152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330" y="311129"/>
            <a:ext cx="2045907" cy="803955"/>
          </a:xfrm>
          <a:prstGeom prst="rect">
            <a:avLst/>
          </a:prstGeom>
          <a:noFill/>
          <a:extLst>
            <a:ext uri="{909E8E84-426E-40DD-AFC4-6F175D3DCCD1}">
              <a14:hiddenFill xmlns:a14="http://schemas.microsoft.com/office/drawing/2010/main">
                <a:solidFill>
                  <a:srgbClr val="FFFFFF"/>
                </a:solidFill>
              </a14:hiddenFill>
            </a:ext>
          </a:extLst>
        </p:spPr>
      </p:pic>
      <p:pic>
        <p:nvPicPr>
          <p:cNvPr id="32" name="Billede 31">
            <a:extLst>
              <a:ext uri="{FF2B5EF4-FFF2-40B4-BE49-F238E27FC236}">
                <a16:creationId xmlns:a16="http://schemas.microsoft.com/office/drawing/2014/main" id="{5E104418-BC0C-4DF6-9C71-1A4DCE357C8A}"/>
              </a:ext>
            </a:extLst>
          </p:cNvPr>
          <p:cNvPicPr>
            <a:picLocks noChangeAspect="1"/>
          </p:cNvPicPr>
          <p:nvPr/>
        </p:nvPicPr>
        <p:blipFill>
          <a:blip r:embed="rId5"/>
          <a:stretch>
            <a:fillRect/>
          </a:stretch>
        </p:blipFill>
        <p:spPr>
          <a:xfrm>
            <a:off x="613152" y="1406246"/>
            <a:ext cx="8785783" cy="4202735"/>
          </a:xfrm>
          <a:prstGeom prst="rect">
            <a:avLst/>
          </a:prstGeom>
        </p:spPr>
      </p:pic>
      <p:sp>
        <p:nvSpPr>
          <p:cNvPr id="2" name="Rektangel 1">
            <a:extLst>
              <a:ext uri="{FF2B5EF4-FFF2-40B4-BE49-F238E27FC236}">
                <a16:creationId xmlns:a16="http://schemas.microsoft.com/office/drawing/2014/main" id="{6C523669-095A-2523-4D11-53A7B7589CB3}"/>
              </a:ext>
            </a:extLst>
          </p:cNvPr>
          <p:cNvSpPr/>
          <p:nvPr/>
        </p:nvSpPr>
        <p:spPr>
          <a:xfrm>
            <a:off x="723976" y="2918298"/>
            <a:ext cx="2880461" cy="6223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6" name="Rektangel 15">
            <a:extLst>
              <a:ext uri="{FF2B5EF4-FFF2-40B4-BE49-F238E27FC236}">
                <a16:creationId xmlns:a16="http://schemas.microsoft.com/office/drawing/2014/main" id="{8530B147-E0FB-CBFC-4DE8-382D89AF2A39}"/>
              </a:ext>
            </a:extLst>
          </p:cNvPr>
          <p:cNvSpPr/>
          <p:nvPr/>
        </p:nvSpPr>
        <p:spPr>
          <a:xfrm>
            <a:off x="4083103" y="3084232"/>
            <a:ext cx="2006012" cy="2126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Tekstfelt 11">
            <a:extLst>
              <a:ext uri="{FF2B5EF4-FFF2-40B4-BE49-F238E27FC236}">
                <a16:creationId xmlns:a16="http://schemas.microsoft.com/office/drawing/2014/main" id="{1C34B087-3D6D-6BCA-7339-02B10F4A1DBC}"/>
              </a:ext>
            </a:extLst>
          </p:cNvPr>
          <p:cNvSpPr txBox="1"/>
          <p:nvPr/>
        </p:nvSpPr>
        <p:spPr>
          <a:xfrm>
            <a:off x="7205347" y="5628817"/>
            <a:ext cx="2193588" cy="369332"/>
          </a:xfrm>
          <a:prstGeom prst="rect">
            <a:avLst/>
          </a:prstGeom>
          <a:noFill/>
        </p:spPr>
        <p:txBody>
          <a:bodyPr wrap="square">
            <a:spAutoFit/>
          </a:bodyPr>
          <a:lstStyle/>
          <a:p>
            <a:r>
              <a:rPr lang="en-GB" b="0" i="0" dirty="0">
                <a:solidFill>
                  <a:srgbClr val="202124"/>
                </a:solidFill>
                <a:effectLst/>
                <a:latin typeface="arial" panose="020B0604020202020204" pitchFamily="34" charset="0"/>
              </a:rPr>
              <a:t>Budget €95.5 billion</a:t>
            </a:r>
            <a:endParaRPr lang="en-DK" dirty="0"/>
          </a:p>
        </p:txBody>
      </p:sp>
    </p:spTree>
    <p:extLst>
      <p:ext uri="{BB962C8B-B14F-4D97-AF65-F5344CB8AC3E}">
        <p14:creationId xmlns:p14="http://schemas.microsoft.com/office/powerpoint/2010/main" val="31726071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528217" y="147920"/>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Decision structure</a:t>
            </a:r>
          </a:p>
        </p:txBody>
      </p:sp>
      <p:sp>
        <p:nvSpPr>
          <p:cNvPr id="42" name="Rektangel 41">
            <a:extLst>
              <a:ext uri="{FF2B5EF4-FFF2-40B4-BE49-F238E27FC236}">
                <a16:creationId xmlns:a16="http://schemas.microsoft.com/office/drawing/2014/main" id="{56C57D91-FE8E-47BF-921E-89AF91D93105}"/>
              </a:ext>
            </a:extLst>
          </p:cNvPr>
          <p:cNvSpPr/>
          <p:nvPr/>
        </p:nvSpPr>
        <p:spPr>
          <a:xfrm>
            <a:off x="7223941" y="3435104"/>
            <a:ext cx="1124151" cy="672356"/>
          </a:xfrm>
          <a:prstGeom prst="rect">
            <a:avLst/>
          </a:prstGeom>
          <a:solidFill>
            <a:srgbClr val="002060"/>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200" b="0" i="0" u="none" strike="noStrike" kern="0" cap="none" spc="0" normalizeH="0" baseline="0" noProof="0" dirty="0">
                <a:ln>
                  <a:noFill/>
                </a:ln>
                <a:solidFill>
                  <a:prstClr val="white"/>
                </a:solidFill>
                <a:effectLst/>
                <a:uLnTx/>
                <a:uFillTx/>
                <a:latin typeface="Arial"/>
                <a:ea typeface="+mn-ea"/>
                <a:cs typeface="+mn-cs"/>
              </a:rPr>
              <a:t>Work Programmes</a:t>
            </a:r>
          </a:p>
        </p:txBody>
      </p:sp>
      <p:sp>
        <p:nvSpPr>
          <p:cNvPr id="43" name="Tekstfelt 42">
            <a:extLst>
              <a:ext uri="{FF2B5EF4-FFF2-40B4-BE49-F238E27FC236}">
                <a16:creationId xmlns:a16="http://schemas.microsoft.com/office/drawing/2014/main" id="{31B6AD44-2FE7-4E91-A3D1-7147FD71F21A}"/>
              </a:ext>
            </a:extLst>
          </p:cNvPr>
          <p:cNvSpPr txBox="1"/>
          <p:nvPr/>
        </p:nvSpPr>
        <p:spPr>
          <a:xfrm>
            <a:off x="6020247" y="3637521"/>
            <a:ext cx="952499" cy="215444"/>
          </a:xfrm>
          <a:prstGeom prst="rect">
            <a:avLst/>
          </a:prstGeom>
          <a:noFill/>
        </p:spPr>
        <p:txBody>
          <a:bodyPr wrap="square" lIns="0" tIns="0" rIns="0" bIns="0" rtlCol="0" anchor="t" anchorCtr="0">
            <a:spAutoFit/>
          </a:bodyPr>
          <a:lstStyle/>
          <a:p>
            <a:pPr algn="ctr" defTabSz="1219170"/>
            <a:r>
              <a:rPr lang="da-DK" sz="1400" dirty="0" err="1">
                <a:solidFill>
                  <a:prstClr val="black"/>
                </a:solidFill>
                <a:latin typeface="Arial"/>
              </a:rPr>
              <a:t>Draft</a:t>
            </a:r>
            <a:r>
              <a:rPr lang="da-DK" sz="1400" dirty="0">
                <a:solidFill>
                  <a:prstClr val="black"/>
                </a:solidFill>
                <a:latin typeface="Arial"/>
              </a:rPr>
              <a:t> WP </a:t>
            </a:r>
          </a:p>
        </p:txBody>
      </p:sp>
      <p:sp>
        <p:nvSpPr>
          <p:cNvPr id="44" name="Pil: bøjet nedad 43">
            <a:extLst>
              <a:ext uri="{FF2B5EF4-FFF2-40B4-BE49-F238E27FC236}">
                <a16:creationId xmlns:a16="http://schemas.microsoft.com/office/drawing/2014/main" id="{835666B0-954F-4792-803E-0624929219A1}"/>
              </a:ext>
            </a:extLst>
          </p:cNvPr>
          <p:cNvSpPr/>
          <p:nvPr/>
        </p:nvSpPr>
        <p:spPr>
          <a:xfrm>
            <a:off x="5930362" y="3267121"/>
            <a:ext cx="1132270" cy="277289"/>
          </a:xfrm>
          <a:prstGeom prst="curvedDownArrow">
            <a:avLst/>
          </a:prstGeom>
          <a:solidFill>
            <a:srgbClr val="004250"/>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da-DK" sz="1400" b="0" i="0" u="none" strike="noStrike" kern="0" cap="none" spc="0" normalizeH="0" baseline="0" noProof="0">
              <a:ln>
                <a:noFill/>
              </a:ln>
              <a:solidFill>
                <a:prstClr val="black"/>
              </a:solidFill>
              <a:effectLst/>
              <a:uLnTx/>
              <a:uFillTx/>
              <a:latin typeface="Arial"/>
              <a:ea typeface="+mn-ea"/>
              <a:cs typeface="+mn-cs"/>
            </a:endParaRPr>
          </a:p>
        </p:txBody>
      </p:sp>
      <p:sp>
        <p:nvSpPr>
          <p:cNvPr id="45" name="Pil: bøjet til venstre 44">
            <a:extLst>
              <a:ext uri="{FF2B5EF4-FFF2-40B4-BE49-F238E27FC236}">
                <a16:creationId xmlns:a16="http://schemas.microsoft.com/office/drawing/2014/main" id="{21BCF20F-5C37-4825-A592-26BE03C8AA36}"/>
              </a:ext>
            </a:extLst>
          </p:cNvPr>
          <p:cNvSpPr/>
          <p:nvPr/>
        </p:nvSpPr>
        <p:spPr>
          <a:xfrm rot="5400000">
            <a:off x="6327197" y="3595118"/>
            <a:ext cx="307240" cy="1132269"/>
          </a:xfrm>
          <a:prstGeom prst="curvedLeftArrow">
            <a:avLst/>
          </a:prstGeom>
          <a:solidFill>
            <a:srgbClr val="004250"/>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da-DK" sz="1400" b="0" i="0" u="none" strike="noStrike" kern="0" cap="none" spc="0" normalizeH="0" baseline="0" noProof="0">
              <a:ln>
                <a:noFill/>
              </a:ln>
              <a:solidFill>
                <a:prstClr val="black"/>
              </a:solidFill>
              <a:effectLst/>
              <a:uLnTx/>
              <a:uFillTx/>
              <a:latin typeface="Arial"/>
              <a:ea typeface="+mn-ea"/>
              <a:cs typeface="+mn-cs"/>
            </a:endParaRPr>
          </a:p>
        </p:txBody>
      </p:sp>
      <p:sp>
        <p:nvSpPr>
          <p:cNvPr id="46" name="Billedforklaring: opadgående pil 45">
            <a:extLst>
              <a:ext uri="{FF2B5EF4-FFF2-40B4-BE49-F238E27FC236}">
                <a16:creationId xmlns:a16="http://schemas.microsoft.com/office/drawing/2014/main" id="{79789F21-DAC1-4907-8CC5-E8B40A2745C0}"/>
              </a:ext>
            </a:extLst>
          </p:cNvPr>
          <p:cNvSpPr/>
          <p:nvPr/>
        </p:nvSpPr>
        <p:spPr>
          <a:xfrm>
            <a:off x="3413243" y="4813937"/>
            <a:ext cx="2247809" cy="876275"/>
          </a:xfrm>
          <a:prstGeom prst="upArrowCallout">
            <a:avLst/>
          </a:prstGeom>
          <a:solidFill>
            <a:srgbClr val="BED6DB">
              <a:lumMod val="90000"/>
            </a:srgbClr>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dirty="0">
                <a:ln>
                  <a:noFill/>
                </a:ln>
                <a:solidFill>
                  <a:prstClr val="black"/>
                </a:solidFill>
                <a:effectLst/>
                <a:uLnTx/>
                <a:uFillTx/>
                <a:latin typeface="Arial"/>
                <a:ea typeface="+mn-ea"/>
                <a:cs typeface="+mn-cs"/>
              </a:rPr>
              <a:t>DG inputs</a:t>
            </a:r>
          </a:p>
        </p:txBody>
      </p:sp>
      <p:sp>
        <p:nvSpPr>
          <p:cNvPr id="47" name="Billedforklaring: opadgående pil 46">
            <a:extLst>
              <a:ext uri="{FF2B5EF4-FFF2-40B4-BE49-F238E27FC236}">
                <a16:creationId xmlns:a16="http://schemas.microsoft.com/office/drawing/2014/main" id="{7BE19F2A-35FD-43D0-BB8B-4624F40A315B}"/>
              </a:ext>
            </a:extLst>
          </p:cNvPr>
          <p:cNvSpPr/>
          <p:nvPr/>
        </p:nvSpPr>
        <p:spPr>
          <a:xfrm>
            <a:off x="6349676" y="4792113"/>
            <a:ext cx="2218120" cy="869383"/>
          </a:xfrm>
          <a:prstGeom prst="upArrowCallout">
            <a:avLst/>
          </a:prstGeom>
          <a:solidFill>
            <a:srgbClr val="BED6DB">
              <a:lumMod val="90000"/>
            </a:srgbClr>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dirty="0" err="1">
                <a:ln>
                  <a:noFill/>
                </a:ln>
                <a:solidFill>
                  <a:prstClr val="black"/>
                </a:solidFill>
                <a:effectLst/>
                <a:uLnTx/>
                <a:uFillTx/>
                <a:latin typeface="Arial"/>
                <a:ea typeface="+mn-ea"/>
                <a:cs typeface="+mn-cs"/>
              </a:rPr>
              <a:t>Interservice</a:t>
            </a:r>
            <a:r>
              <a:rPr kumimoji="0" lang="da-DK" sz="1400" b="0" i="0" u="none" strike="noStrike" kern="0" cap="none" spc="0" normalizeH="0" baseline="0" noProof="0" dirty="0">
                <a:ln>
                  <a:noFill/>
                </a:ln>
                <a:solidFill>
                  <a:prstClr val="black"/>
                </a:solidFill>
                <a:effectLst/>
                <a:uLnTx/>
                <a:uFillTx/>
                <a:latin typeface="Arial"/>
                <a:ea typeface="+mn-ea"/>
                <a:cs typeface="+mn-cs"/>
              </a:rPr>
              <a:t> </a:t>
            </a:r>
            <a:r>
              <a:rPr kumimoji="0" lang="da-DK" sz="1400" b="0" i="0" u="none" strike="noStrike" kern="0" cap="none" spc="0" normalizeH="0" baseline="0" noProof="0" dirty="0" err="1">
                <a:ln>
                  <a:noFill/>
                </a:ln>
                <a:solidFill>
                  <a:prstClr val="black"/>
                </a:solidFill>
                <a:effectLst/>
                <a:uLnTx/>
                <a:uFillTx/>
                <a:latin typeface="Arial"/>
                <a:ea typeface="+mn-ea"/>
                <a:cs typeface="+mn-cs"/>
              </a:rPr>
              <a:t>consultation</a:t>
            </a:r>
            <a:endParaRPr kumimoji="0" lang="da-DK" sz="1400" b="0" i="0" u="none" strike="noStrike" kern="0" cap="none" spc="0" normalizeH="0" baseline="0" noProof="0" dirty="0">
              <a:ln>
                <a:noFill/>
              </a:ln>
              <a:solidFill>
                <a:prstClr val="black"/>
              </a:solidFill>
              <a:effectLst/>
              <a:uLnTx/>
              <a:uFillTx/>
              <a:latin typeface="Arial"/>
              <a:ea typeface="+mn-ea"/>
              <a:cs typeface="+mn-cs"/>
            </a:endParaRPr>
          </a:p>
        </p:txBody>
      </p:sp>
      <p:sp>
        <p:nvSpPr>
          <p:cNvPr id="48" name="Billedforklaring: højrepil 47">
            <a:extLst>
              <a:ext uri="{FF2B5EF4-FFF2-40B4-BE49-F238E27FC236}">
                <a16:creationId xmlns:a16="http://schemas.microsoft.com/office/drawing/2014/main" id="{FFB8804B-BF16-40DB-B3DF-A049E411E95C}"/>
              </a:ext>
            </a:extLst>
          </p:cNvPr>
          <p:cNvSpPr/>
          <p:nvPr/>
        </p:nvSpPr>
        <p:spPr>
          <a:xfrm>
            <a:off x="574120" y="1713923"/>
            <a:ext cx="2547938" cy="1119933"/>
          </a:xfrm>
          <a:prstGeom prst="rightArrowCallout">
            <a:avLst>
              <a:gd name="adj1" fmla="val 25000"/>
              <a:gd name="adj2" fmla="val 25000"/>
              <a:gd name="adj3" fmla="val 25000"/>
              <a:gd name="adj4" fmla="val 79107"/>
            </a:avLst>
          </a:prstGeom>
          <a:solidFill>
            <a:srgbClr val="004250"/>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dirty="0" err="1">
                <a:ln>
                  <a:noFill/>
                </a:ln>
                <a:solidFill>
                  <a:prstClr val="white"/>
                </a:solidFill>
                <a:effectLst/>
                <a:uLnTx/>
                <a:uFillTx/>
                <a:latin typeface="Arial"/>
                <a:ea typeface="+mn-ea"/>
                <a:cs typeface="+mn-cs"/>
              </a:rPr>
              <a:t>Teknology</a:t>
            </a:r>
            <a:r>
              <a:rPr kumimoji="0" lang="da-DK" sz="1400" b="0" i="0" u="none" strike="noStrike" kern="0" cap="none" spc="0" normalizeH="0" baseline="0" noProof="0" dirty="0">
                <a:ln>
                  <a:noFill/>
                </a:ln>
                <a:solidFill>
                  <a:prstClr val="white"/>
                </a:solidFill>
                <a:effectLst/>
                <a:uLnTx/>
                <a:uFillTx/>
                <a:latin typeface="Arial"/>
                <a:ea typeface="+mn-ea"/>
                <a:cs typeface="+mn-cs"/>
              </a:rPr>
              <a:t> platforms, </a:t>
            </a:r>
            <a:r>
              <a:rPr kumimoji="0" lang="da-DK" sz="1400" b="0" i="0" u="none" strike="noStrike" kern="0" cap="none" spc="0" normalizeH="0" baseline="0" noProof="0" dirty="0" err="1">
                <a:ln>
                  <a:noFill/>
                </a:ln>
                <a:solidFill>
                  <a:prstClr val="white"/>
                </a:solidFill>
                <a:effectLst/>
                <a:uLnTx/>
                <a:uFillTx/>
                <a:latin typeface="Arial"/>
                <a:ea typeface="+mn-ea"/>
                <a:cs typeface="+mn-cs"/>
              </a:rPr>
              <a:t>PPPs</a:t>
            </a:r>
            <a:r>
              <a:rPr kumimoji="0" lang="da-DK" sz="1400" b="0" i="0" u="none" strike="noStrike" kern="0" cap="none" spc="0" normalizeH="0" baseline="0" noProof="0" dirty="0">
                <a:ln>
                  <a:noFill/>
                </a:ln>
                <a:solidFill>
                  <a:prstClr val="white"/>
                </a:solidFill>
                <a:effectLst/>
                <a:uLnTx/>
                <a:uFillTx/>
                <a:latin typeface="Arial"/>
                <a:ea typeface="+mn-ea"/>
                <a:cs typeface="+mn-cs"/>
              </a:rPr>
              <a:t> </a:t>
            </a:r>
          </a:p>
        </p:txBody>
      </p:sp>
      <p:sp>
        <p:nvSpPr>
          <p:cNvPr id="49" name="Billedforklaring: højrepil 48">
            <a:extLst>
              <a:ext uri="{FF2B5EF4-FFF2-40B4-BE49-F238E27FC236}">
                <a16:creationId xmlns:a16="http://schemas.microsoft.com/office/drawing/2014/main" id="{3B4D2F35-D84A-4D4A-89ED-EACB5240BF70}"/>
              </a:ext>
            </a:extLst>
          </p:cNvPr>
          <p:cNvSpPr/>
          <p:nvPr/>
        </p:nvSpPr>
        <p:spPr>
          <a:xfrm>
            <a:off x="574119" y="3153629"/>
            <a:ext cx="2590621" cy="1077566"/>
          </a:xfrm>
          <a:prstGeom prst="rightArrowCallout">
            <a:avLst>
              <a:gd name="adj1" fmla="val 25000"/>
              <a:gd name="adj2" fmla="val 25000"/>
              <a:gd name="adj3" fmla="val 25000"/>
              <a:gd name="adj4" fmla="val 79107"/>
            </a:avLst>
          </a:prstGeom>
          <a:solidFill>
            <a:srgbClr val="004250"/>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dirty="0">
                <a:ln>
                  <a:noFill/>
                </a:ln>
                <a:solidFill>
                  <a:prstClr val="white"/>
                </a:solidFill>
                <a:effectLst/>
                <a:uLnTx/>
                <a:uFillTx/>
                <a:latin typeface="Arial"/>
                <a:ea typeface="+mn-ea"/>
                <a:cs typeface="+mn-cs"/>
              </a:rPr>
              <a:t>Alliances, </a:t>
            </a:r>
            <a:r>
              <a:rPr kumimoji="0" lang="da-DK" sz="1400" b="0" i="0" u="none" strike="noStrike" kern="0" cap="none" spc="0" normalizeH="0" baseline="0" noProof="0">
                <a:ln>
                  <a:noFill/>
                </a:ln>
                <a:solidFill>
                  <a:prstClr val="white"/>
                </a:solidFill>
                <a:effectLst/>
                <a:uLnTx/>
                <a:uFillTx/>
                <a:latin typeface="Arial"/>
                <a:ea typeface="+mn-ea"/>
                <a:cs typeface="+mn-cs"/>
              </a:rPr>
              <a:t>networks</a:t>
            </a:r>
            <a:r>
              <a:rPr kumimoji="0" lang="da-DK" sz="1400" b="0" i="0" u="none" strike="noStrike" kern="0" cap="none" spc="0" normalizeH="0" baseline="0" noProof="0" dirty="0">
                <a:ln>
                  <a:noFill/>
                </a:ln>
                <a:solidFill>
                  <a:prstClr val="white"/>
                </a:solidFill>
                <a:effectLst/>
                <a:uLnTx/>
                <a:uFillTx/>
                <a:latin typeface="Arial"/>
                <a:ea typeface="+mn-ea"/>
                <a:cs typeface="+mn-cs"/>
              </a:rPr>
              <a:t>, </a:t>
            </a:r>
            <a:r>
              <a:rPr kumimoji="0" lang="da-DK" sz="1400" b="0" i="0" u="none" strike="noStrike" kern="0" cap="none" spc="0" normalizeH="0" baseline="0" noProof="0" dirty="0" err="1">
                <a:ln>
                  <a:noFill/>
                </a:ln>
                <a:solidFill>
                  <a:prstClr val="white"/>
                </a:solidFill>
                <a:effectLst/>
                <a:uLnTx/>
                <a:uFillTx/>
                <a:latin typeface="Arial"/>
                <a:ea typeface="+mn-ea"/>
                <a:cs typeface="+mn-cs"/>
              </a:rPr>
              <a:t>EIPs</a:t>
            </a:r>
            <a:r>
              <a:rPr kumimoji="0" lang="da-DK" sz="1400" b="0" i="0" u="none" strike="noStrike" kern="0" cap="none" spc="0" normalizeH="0" baseline="0" noProof="0" dirty="0">
                <a:ln>
                  <a:noFill/>
                </a:ln>
                <a:solidFill>
                  <a:prstClr val="white"/>
                </a:solidFill>
                <a:effectLst/>
                <a:uLnTx/>
                <a:uFillTx/>
                <a:latin typeface="Arial"/>
                <a:ea typeface="+mn-ea"/>
                <a:cs typeface="+mn-cs"/>
              </a:rPr>
              <a:t>, P2Ps</a:t>
            </a:r>
          </a:p>
        </p:txBody>
      </p:sp>
      <p:sp>
        <p:nvSpPr>
          <p:cNvPr id="50" name="Billedforklaring: højrepil 49">
            <a:extLst>
              <a:ext uri="{FF2B5EF4-FFF2-40B4-BE49-F238E27FC236}">
                <a16:creationId xmlns:a16="http://schemas.microsoft.com/office/drawing/2014/main" id="{6D0F3F33-FB73-4C65-A59E-F6F491808D2F}"/>
              </a:ext>
            </a:extLst>
          </p:cNvPr>
          <p:cNvSpPr/>
          <p:nvPr/>
        </p:nvSpPr>
        <p:spPr>
          <a:xfrm>
            <a:off x="574120" y="4504206"/>
            <a:ext cx="2542796" cy="1171575"/>
          </a:xfrm>
          <a:prstGeom prst="rightArrowCallout">
            <a:avLst>
              <a:gd name="adj1" fmla="val 25000"/>
              <a:gd name="adj2" fmla="val 25000"/>
              <a:gd name="adj3" fmla="val 25000"/>
              <a:gd name="adj4" fmla="val 79107"/>
            </a:avLst>
          </a:prstGeom>
          <a:solidFill>
            <a:srgbClr val="004250"/>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dirty="0">
                <a:ln>
                  <a:noFill/>
                </a:ln>
                <a:solidFill>
                  <a:prstClr val="white"/>
                </a:solidFill>
                <a:effectLst/>
                <a:uLnTx/>
                <a:uFillTx/>
                <a:latin typeface="Arial"/>
                <a:ea typeface="+mn-ea"/>
                <a:cs typeface="+mn-cs"/>
              </a:rPr>
              <a:t>Conferences, workshops, </a:t>
            </a:r>
            <a:r>
              <a:rPr kumimoji="0" lang="da-DK" sz="1400" b="0" i="0" u="none" strike="noStrike" kern="0" cap="none" spc="0" normalizeH="0" baseline="0" noProof="0" dirty="0" err="1">
                <a:ln>
                  <a:noFill/>
                </a:ln>
                <a:solidFill>
                  <a:prstClr val="white"/>
                </a:solidFill>
                <a:effectLst/>
                <a:uLnTx/>
                <a:uFillTx/>
                <a:latin typeface="Arial"/>
                <a:ea typeface="+mn-ea"/>
                <a:cs typeface="+mn-cs"/>
              </a:rPr>
              <a:t>expert</a:t>
            </a:r>
            <a:r>
              <a:rPr kumimoji="0" lang="da-DK" sz="1400" b="0" i="0" u="none" strike="noStrike" kern="0" cap="none" spc="0" normalizeH="0" baseline="0" noProof="0" dirty="0">
                <a:ln>
                  <a:noFill/>
                </a:ln>
                <a:solidFill>
                  <a:prstClr val="white"/>
                </a:solidFill>
                <a:effectLst/>
                <a:uLnTx/>
                <a:uFillTx/>
                <a:latin typeface="Arial"/>
                <a:ea typeface="+mn-ea"/>
                <a:cs typeface="+mn-cs"/>
              </a:rPr>
              <a:t> </a:t>
            </a:r>
            <a:r>
              <a:rPr kumimoji="0" lang="da-DK" sz="1400" b="0" i="0" u="none" strike="noStrike" kern="0" cap="none" spc="0" normalizeH="0" baseline="0" noProof="0" dirty="0" err="1">
                <a:ln>
                  <a:noFill/>
                </a:ln>
                <a:solidFill>
                  <a:prstClr val="white"/>
                </a:solidFill>
                <a:effectLst/>
                <a:uLnTx/>
                <a:uFillTx/>
                <a:latin typeface="Arial"/>
                <a:ea typeface="+mn-ea"/>
                <a:cs typeface="+mn-cs"/>
              </a:rPr>
              <a:t>groups</a:t>
            </a:r>
            <a:endParaRPr kumimoji="0" lang="da-DK" sz="1400" b="0" i="0" u="none" strike="noStrike" kern="0" cap="none" spc="0" normalizeH="0" baseline="0" noProof="0" dirty="0">
              <a:ln>
                <a:noFill/>
              </a:ln>
              <a:solidFill>
                <a:prstClr val="white"/>
              </a:solidFill>
              <a:effectLst/>
              <a:uLnTx/>
              <a:uFillTx/>
              <a:latin typeface="Arial"/>
              <a:ea typeface="+mn-ea"/>
              <a:cs typeface="+mn-cs"/>
            </a:endParaRPr>
          </a:p>
        </p:txBody>
      </p:sp>
      <p:sp>
        <p:nvSpPr>
          <p:cNvPr id="51" name="Billedforklaring: nedadgående pil 50">
            <a:extLst>
              <a:ext uri="{FF2B5EF4-FFF2-40B4-BE49-F238E27FC236}">
                <a16:creationId xmlns:a16="http://schemas.microsoft.com/office/drawing/2014/main" id="{9D9A5BD7-D95D-484F-A3F7-A28661B6982E}"/>
              </a:ext>
            </a:extLst>
          </p:cNvPr>
          <p:cNvSpPr/>
          <p:nvPr/>
        </p:nvSpPr>
        <p:spPr>
          <a:xfrm>
            <a:off x="7077107" y="1953333"/>
            <a:ext cx="2699335" cy="1000413"/>
          </a:xfrm>
          <a:prstGeom prst="downArrowCallout">
            <a:avLst/>
          </a:prstGeom>
          <a:solidFill>
            <a:schemeClr val="accent5">
              <a:lumMod val="20000"/>
              <a:lumOff val="80000"/>
            </a:schemeClr>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dirty="0">
                <a:ln>
                  <a:noFill/>
                </a:ln>
                <a:solidFill>
                  <a:prstClr val="black"/>
                </a:solidFill>
                <a:effectLst/>
                <a:uLnTx/>
                <a:uFillTx/>
                <a:latin typeface="Arial"/>
                <a:ea typeface="+mn-ea"/>
                <a:cs typeface="+mn-cs"/>
              </a:rPr>
              <a:t>Programme </a:t>
            </a:r>
            <a:r>
              <a:rPr lang="da-DK" sz="1400" kern="0" dirty="0" err="1">
                <a:solidFill>
                  <a:prstClr val="black"/>
                </a:solidFill>
                <a:latin typeface="Arial"/>
              </a:rPr>
              <a:t>committees</a:t>
            </a:r>
            <a:endParaRPr kumimoji="0" lang="da-DK" sz="1400" b="0" i="0" u="none" strike="noStrike" kern="0" cap="none" spc="0" normalizeH="0" baseline="0" noProof="0" dirty="0">
              <a:ln>
                <a:noFill/>
              </a:ln>
              <a:solidFill>
                <a:prstClr val="black"/>
              </a:solidFill>
              <a:effectLst/>
              <a:uLnTx/>
              <a:uFillTx/>
              <a:latin typeface="Arial"/>
              <a:ea typeface="+mn-ea"/>
              <a:cs typeface="+mn-cs"/>
            </a:endParaRPr>
          </a:p>
        </p:txBody>
      </p:sp>
      <p:sp>
        <p:nvSpPr>
          <p:cNvPr id="52" name="Billedforklaring: nedadgående pil 51">
            <a:extLst>
              <a:ext uri="{FF2B5EF4-FFF2-40B4-BE49-F238E27FC236}">
                <a16:creationId xmlns:a16="http://schemas.microsoft.com/office/drawing/2014/main" id="{EB865E98-FA1A-492F-9ED9-5BC7051AA500}"/>
              </a:ext>
            </a:extLst>
          </p:cNvPr>
          <p:cNvSpPr/>
          <p:nvPr/>
        </p:nvSpPr>
        <p:spPr>
          <a:xfrm>
            <a:off x="7077107" y="975011"/>
            <a:ext cx="2736305" cy="959998"/>
          </a:xfrm>
          <a:prstGeom prst="downArrowCallout">
            <a:avLst/>
          </a:prstGeom>
          <a:solidFill>
            <a:schemeClr val="accent5">
              <a:lumMod val="20000"/>
              <a:lumOff val="80000"/>
            </a:schemeClr>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400" b="0" i="0" u="none" strike="noStrike" kern="0" cap="none" spc="0" normalizeH="0" baseline="0" noProof="0" dirty="0">
                <a:ln>
                  <a:noFill/>
                </a:ln>
                <a:solidFill>
                  <a:prstClr val="black"/>
                </a:solidFill>
                <a:effectLst/>
                <a:uLnTx/>
                <a:uFillTx/>
                <a:latin typeface="Arial"/>
                <a:ea typeface="+mn-ea"/>
                <a:cs typeface="+mn-cs"/>
              </a:rPr>
              <a:t>National reference </a:t>
            </a:r>
            <a:r>
              <a:rPr kumimoji="0" lang="da-DK" sz="1400" b="0" i="0" u="none" strike="noStrike" kern="0" cap="none" spc="0" normalizeH="0" baseline="0" noProof="0" dirty="0" err="1">
                <a:ln>
                  <a:noFill/>
                </a:ln>
                <a:solidFill>
                  <a:prstClr val="black"/>
                </a:solidFill>
                <a:effectLst/>
                <a:uLnTx/>
                <a:uFillTx/>
                <a:latin typeface="Arial"/>
                <a:ea typeface="+mn-ea"/>
                <a:cs typeface="+mn-cs"/>
              </a:rPr>
              <a:t>groups</a:t>
            </a:r>
            <a:endParaRPr kumimoji="0" lang="da-DK" sz="1400" b="0" i="0" u="none" strike="noStrike" kern="0" cap="none" spc="0" normalizeH="0" baseline="0" noProof="0" dirty="0">
              <a:ln>
                <a:noFill/>
              </a:ln>
              <a:solidFill>
                <a:prstClr val="black"/>
              </a:solidFill>
              <a:effectLst/>
              <a:uLnTx/>
              <a:uFillTx/>
              <a:latin typeface="Arial"/>
              <a:ea typeface="+mn-ea"/>
              <a:cs typeface="+mn-cs"/>
            </a:endParaRPr>
          </a:p>
        </p:txBody>
      </p:sp>
      <p:sp>
        <p:nvSpPr>
          <p:cNvPr id="53" name="Taleboble: oval 52">
            <a:extLst>
              <a:ext uri="{FF2B5EF4-FFF2-40B4-BE49-F238E27FC236}">
                <a16:creationId xmlns:a16="http://schemas.microsoft.com/office/drawing/2014/main" id="{56C9059B-6174-40E5-99CC-BB7DA5BF0DD2}"/>
              </a:ext>
            </a:extLst>
          </p:cNvPr>
          <p:cNvSpPr/>
          <p:nvPr/>
        </p:nvSpPr>
        <p:spPr>
          <a:xfrm>
            <a:off x="3143672" y="908720"/>
            <a:ext cx="3687219" cy="1597784"/>
          </a:xfrm>
          <a:prstGeom prst="wedgeEllipseCallout">
            <a:avLst>
              <a:gd name="adj1" fmla="val -15455"/>
              <a:gd name="adj2" fmla="val 89828"/>
            </a:avLst>
          </a:prstGeom>
          <a:solidFill>
            <a:srgbClr val="BED6DB">
              <a:lumMod val="90000"/>
            </a:srgbClr>
          </a:solidFill>
          <a:ln w="25400" cap="flat" cmpd="sng" algn="ctr">
            <a:solidFill>
              <a:sysClr val="window" lastClr="FFFFFF"/>
            </a:solidFill>
            <a:prstDash val="solid"/>
          </a:ln>
          <a:effectLst/>
        </p:spPr>
        <p:txBody>
          <a:bodyPr rtlCol="0" anchor="ctr"/>
          <a:lstStyle/>
          <a:p>
            <a:pPr marL="0" marR="0" lvl="0" indent="0" defTabSz="1219170" eaLnBrk="1" fontAlgn="auto" latinLnBrk="0" hangingPunct="1">
              <a:lnSpc>
                <a:spcPct val="100000"/>
              </a:lnSpc>
              <a:spcBef>
                <a:spcPts val="0"/>
              </a:spcBef>
              <a:spcAft>
                <a:spcPts val="0"/>
              </a:spcAft>
              <a:buClrTx/>
              <a:buSzTx/>
              <a:buFontTx/>
              <a:buNone/>
              <a:tabLst/>
              <a:defRPr/>
            </a:pPr>
            <a:r>
              <a:rPr kumimoji="0" lang="da-DK" sz="1000" b="1" i="0" u="none" strike="noStrike" kern="0" cap="none" spc="0" normalizeH="0" baseline="0" noProof="0" dirty="0">
                <a:ln>
                  <a:noFill/>
                </a:ln>
                <a:solidFill>
                  <a:prstClr val="black"/>
                </a:solidFill>
                <a:effectLst/>
                <a:uLnTx/>
                <a:uFillTx/>
                <a:latin typeface="Arial"/>
                <a:ea typeface="+mn-ea"/>
                <a:cs typeface="+mn-cs"/>
              </a:rPr>
              <a:t>Mission Boards</a:t>
            </a:r>
          </a:p>
          <a:p>
            <a:pPr marL="342900" marR="0" lvl="0" indent="-342900" defTabSz="1219170" eaLnBrk="1" fontAlgn="auto" latinLnBrk="0" hangingPunct="1">
              <a:lnSpc>
                <a:spcPct val="100000"/>
              </a:lnSpc>
              <a:spcBef>
                <a:spcPts val="0"/>
              </a:spcBef>
              <a:spcAft>
                <a:spcPts val="0"/>
              </a:spcAft>
              <a:buClrTx/>
              <a:buSzTx/>
              <a:buFontTx/>
              <a:buChar char="-"/>
              <a:tabLst/>
              <a:defRPr/>
            </a:pPr>
            <a:r>
              <a:rPr kumimoji="0" lang="da-DK" sz="1000" b="0" i="0" u="none" strike="noStrike" kern="0" cap="none" spc="0" normalizeH="0" baseline="0" noProof="0" dirty="0" err="1">
                <a:ln>
                  <a:noFill/>
                </a:ln>
                <a:solidFill>
                  <a:prstClr val="black"/>
                </a:solidFill>
                <a:effectLst/>
                <a:uLnTx/>
                <a:uFillTx/>
                <a:latin typeface="Arial"/>
                <a:ea typeface="+mn-ea"/>
                <a:cs typeface="+mn-cs"/>
              </a:rPr>
              <a:t>Soil</a:t>
            </a:r>
            <a:r>
              <a:rPr kumimoji="0" lang="da-DK" sz="1000" b="0" i="0" u="none" strike="noStrike" kern="0" cap="none" spc="0" normalizeH="0" baseline="0" noProof="0" dirty="0">
                <a:ln>
                  <a:noFill/>
                </a:ln>
                <a:solidFill>
                  <a:prstClr val="black"/>
                </a:solidFill>
                <a:effectLst/>
                <a:uLnTx/>
                <a:uFillTx/>
                <a:latin typeface="Arial"/>
                <a:ea typeface="+mn-ea"/>
                <a:cs typeface="+mn-cs"/>
              </a:rPr>
              <a:t> </a:t>
            </a:r>
            <a:r>
              <a:rPr kumimoji="0" lang="da-DK" sz="1000" b="0" i="0" u="none" strike="noStrike" kern="0" cap="none" spc="0" normalizeH="0" baseline="0" noProof="0" dirty="0" err="1">
                <a:ln>
                  <a:noFill/>
                </a:ln>
                <a:solidFill>
                  <a:prstClr val="black"/>
                </a:solidFill>
                <a:effectLst/>
                <a:uLnTx/>
                <a:uFillTx/>
                <a:latin typeface="Arial"/>
                <a:ea typeface="+mn-ea"/>
                <a:cs typeface="+mn-cs"/>
              </a:rPr>
              <a:t>health</a:t>
            </a:r>
            <a:r>
              <a:rPr kumimoji="0" lang="da-DK" sz="1000" b="0" i="0" u="none" strike="noStrike" kern="0" cap="none" spc="0" normalizeH="0" baseline="0" noProof="0" dirty="0">
                <a:ln>
                  <a:noFill/>
                </a:ln>
                <a:solidFill>
                  <a:prstClr val="black"/>
                </a:solidFill>
                <a:effectLst/>
                <a:uLnTx/>
                <a:uFillTx/>
                <a:latin typeface="Arial"/>
                <a:ea typeface="+mn-ea"/>
                <a:cs typeface="+mn-cs"/>
              </a:rPr>
              <a:t> and food</a:t>
            </a:r>
          </a:p>
          <a:p>
            <a:pPr marL="342900" marR="0" lvl="0" indent="-342900" defTabSz="1219170" eaLnBrk="1" fontAlgn="auto" latinLnBrk="0" hangingPunct="1">
              <a:lnSpc>
                <a:spcPct val="100000"/>
              </a:lnSpc>
              <a:spcBef>
                <a:spcPts val="0"/>
              </a:spcBef>
              <a:spcAft>
                <a:spcPts val="0"/>
              </a:spcAft>
              <a:buClrTx/>
              <a:buSzTx/>
              <a:buFontTx/>
              <a:buChar char="-"/>
              <a:tabLst/>
              <a:defRPr/>
            </a:pPr>
            <a:r>
              <a:rPr kumimoji="0" lang="da-DK" sz="1000" b="0" i="0" u="none" strike="noStrike" kern="0" cap="none" spc="0" normalizeH="0" baseline="0" noProof="0" dirty="0">
                <a:ln>
                  <a:noFill/>
                </a:ln>
                <a:solidFill>
                  <a:prstClr val="black"/>
                </a:solidFill>
                <a:effectLst/>
                <a:uLnTx/>
                <a:uFillTx/>
                <a:latin typeface="Arial"/>
                <a:ea typeface="+mn-ea"/>
                <a:cs typeface="+mn-cs"/>
              </a:rPr>
              <a:t>Cancer</a:t>
            </a:r>
          </a:p>
          <a:p>
            <a:pPr marL="342900" marR="0" lvl="0" indent="-342900" defTabSz="1219170" eaLnBrk="1" fontAlgn="auto" latinLnBrk="0" hangingPunct="1">
              <a:lnSpc>
                <a:spcPct val="100000"/>
              </a:lnSpc>
              <a:spcBef>
                <a:spcPts val="0"/>
              </a:spcBef>
              <a:spcAft>
                <a:spcPts val="0"/>
              </a:spcAft>
              <a:buClrTx/>
              <a:buSzTx/>
              <a:buFontTx/>
              <a:buChar char="-"/>
              <a:tabLst/>
              <a:defRPr/>
            </a:pPr>
            <a:r>
              <a:rPr kumimoji="0" lang="da-DK" sz="1000" b="0" i="0" u="none" strike="noStrike" kern="0" cap="none" spc="0" normalizeH="0" baseline="0" noProof="0" dirty="0">
                <a:ln>
                  <a:noFill/>
                </a:ln>
                <a:solidFill>
                  <a:prstClr val="black"/>
                </a:solidFill>
                <a:effectLst/>
                <a:uLnTx/>
                <a:uFillTx/>
                <a:latin typeface="Arial"/>
                <a:ea typeface="+mn-ea"/>
                <a:cs typeface="+mn-cs"/>
              </a:rPr>
              <a:t>Climate-neutral and smart </a:t>
            </a:r>
            <a:r>
              <a:rPr kumimoji="0" lang="da-DK" sz="1000" b="0" i="0" u="none" strike="noStrike" kern="0" cap="none" spc="0" normalizeH="0" baseline="0" noProof="0" dirty="0" err="1">
                <a:ln>
                  <a:noFill/>
                </a:ln>
                <a:solidFill>
                  <a:prstClr val="black"/>
                </a:solidFill>
                <a:effectLst/>
                <a:uLnTx/>
                <a:uFillTx/>
                <a:latin typeface="Arial"/>
                <a:ea typeface="+mn-ea"/>
                <a:cs typeface="+mn-cs"/>
              </a:rPr>
              <a:t>cities</a:t>
            </a:r>
            <a:endParaRPr kumimoji="0" lang="da-DK" sz="1000" b="0" i="0" u="none" strike="noStrike" kern="0" cap="none" spc="0" normalizeH="0" baseline="0" noProof="0" dirty="0">
              <a:ln>
                <a:noFill/>
              </a:ln>
              <a:solidFill>
                <a:prstClr val="black"/>
              </a:solidFill>
              <a:effectLst/>
              <a:uLnTx/>
              <a:uFillTx/>
              <a:latin typeface="Arial"/>
              <a:ea typeface="+mn-ea"/>
              <a:cs typeface="+mn-cs"/>
            </a:endParaRPr>
          </a:p>
          <a:p>
            <a:pPr marL="342900" marR="0" lvl="0" indent="-342900" defTabSz="1219170" eaLnBrk="1" fontAlgn="auto" latinLnBrk="0" hangingPunct="1">
              <a:lnSpc>
                <a:spcPct val="100000"/>
              </a:lnSpc>
              <a:spcBef>
                <a:spcPts val="0"/>
              </a:spcBef>
              <a:spcAft>
                <a:spcPts val="0"/>
              </a:spcAft>
              <a:buClrTx/>
              <a:buSzTx/>
              <a:buFontTx/>
              <a:buChar char="-"/>
              <a:tabLst/>
              <a:defRPr/>
            </a:pPr>
            <a:r>
              <a:rPr kumimoji="0" lang="da-DK" sz="1000" b="0" i="0" u="none" strike="noStrike" kern="0" cap="none" spc="0" normalizeH="0" baseline="0" noProof="0" dirty="0" err="1">
                <a:ln>
                  <a:noFill/>
                </a:ln>
                <a:solidFill>
                  <a:prstClr val="black"/>
                </a:solidFill>
                <a:effectLst/>
                <a:uLnTx/>
                <a:uFillTx/>
                <a:latin typeface="Arial"/>
                <a:ea typeface="+mn-ea"/>
                <a:cs typeface="+mn-cs"/>
              </a:rPr>
              <a:t>Healty</a:t>
            </a:r>
            <a:r>
              <a:rPr kumimoji="0" lang="da-DK" sz="1000" b="0" i="0" u="none" strike="noStrike" kern="0" cap="none" spc="0" normalizeH="0" baseline="0" noProof="0" dirty="0">
                <a:ln>
                  <a:noFill/>
                </a:ln>
                <a:solidFill>
                  <a:prstClr val="black"/>
                </a:solidFill>
                <a:effectLst/>
                <a:uLnTx/>
                <a:uFillTx/>
                <a:latin typeface="Arial"/>
                <a:ea typeface="+mn-ea"/>
                <a:cs typeface="+mn-cs"/>
              </a:rPr>
              <a:t> oceans, seas, </a:t>
            </a:r>
            <a:r>
              <a:rPr kumimoji="0" lang="da-DK" sz="1000" b="0" i="0" u="none" strike="noStrike" kern="0" cap="none" spc="0" normalizeH="0" baseline="0" noProof="0" dirty="0" err="1">
                <a:ln>
                  <a:noFill/>
                </a:ln>
                <a:solidFill>
                  <a:prstClr val="black"/>
                </a:solidFill>
                <a:effectLst/>
                <a:uLnTx/>
                <a:uFillTx/>
                <a:latin typeface="Arial"/>
                <a:ea typeface="+mn-ea"/>
                <a:cs typeface="+mn-cs"/>
              </a:rPr>
              <a:t>coastal</a:t>
            </a:r>
            <a:r>
              <a:rPr kumimoji="0" lang="da-DK" sz="1000" b="0" i="0" u="none" strike="noStrike" kern="0" cap="none" spc="0" normalizeH="0" baseline="0" noProof="0" dirty="0">
                <a:ln>
                  <a:noFill/>
                </a:ln>
                <a:solidFill>
                  <a:prstClr val="black"/>
                </a:solidFill>
                <a:effectLst/>
                <a:uLnTx/>
                <a:uFillTx/>
                <a:latin typeface="Arial"/>
                <a:ea typeface="+mn-ea"/>
                <a:cs typeface="+mn-cs"/>
              </a:rPr>
              <a:t> and </a:t>
            </a:r>
            <a:r>
              <a:rPr kumimoji="0" lang="da-DK" sz="1000" b="0" i="0" u="none" strike="noStrike" kern="0" cap="none" spc="0" normalizeH="0" baseline="0" noProof="0" dirty="0" err="1">
                <a:ln>
                  <a:noFill/>
                </a:ln>
                <a:solidFill>
                  <a:prstClr val="black"/>
                </a:solidFill>
                <a:effectLst/>
                <a:uLnTx/>
                <a:uFillTx/>
                <a:latin typeface="Arial"/>
                <a:ea typeface="+mn-ea"/>
                <a:cs typeface="+mn-cs"/>
              </a:rPr>
              <a:t>inland</a:t>
            </a:r>
            <a:r>
              <a:rPr kumimoji="0" lang="da-DK" sz="1000" b="0" i="0" u="none" strike="noStrike" kern="0" cap="none" spc="0" normalizeH="0" baseline="0" noProof="0" dirty="0">
                <a:ln>
                  <a:noFill/>
                </a:ln>
                <a:solidFill>
                  <a:prstClr val="black"/>
                </a:solidFill>
                <a:effectLst/>
                <a:uLnTx/>
                <a:uFillTx/>
                <a:latin typeface="Arial"/>
                <a:ea typeface="+mn-ea"/>
                <a:cs typeface="+mn-cs"/>
              </a:rPr>
              <a:t> </a:t>
            </a:r>
            <a:r>
              <a:rPr kumimoji="0" lang="da-DK" sz="1000" b="0" i="0" u="none" strike="noStrike" kern="0" cap="none" spc="0" normalizeH="0" baseline="0" noProof="0" dirty="0" err="1">
                <a:ln>
                  <a:noFill/>
                </a:ln>
                <a:solidFill>
                  <a:prstClr val="black"/>
                </a:solidFill>
                <a:effectLst/>
                <a:uLnTx/>
                <a:uFillTx/>
                <a:latin typeface="Arial"/>
                <a:ea typeface="+mn-ea"/>
                <a:cs typeface="+mn-cs"/>
              </a:rPr>
              <a:t>waters</a:t>
            </a:r>
            <a:endParaRPr kumimoji="0" lang="da-DK" sz="1000" b="0" i="0" u="none" strike="noStrike" kern="0" cap="none" spc="0" normalizeH="0" baseline="0" noProof="0" dirty="0">
              <a:ln>
                <a:noFill/>
              </a:ln>
              <a:solidFill>
                <a:prstClr val="black"/>
              </a:solidFill>
              <a:effectLst/>
              <a:uLnTx/>
              <a:uFillTx/>
              <a:latin typeface="Arial"/>
              <a:ea typeface="+mn-ea"/>
              <a:cs typeface="+mn-cs"/>
            </a:endParaRPr>
          </a:p>
          <a:p>
            <a:pPr marL="342900" marR="0" lvl="0" indent="-342900" defTabSz="1219170" eaLnBrk="1" fontAlgn="auto" latinLnBrk="0" hangingPunct="1">
              <a:lnSpc>
                <a:spcPct val="100000"/>
              </a:lnSpc>
              <a:spcBef>
                <a:spcPts val="0"/>
              </a:spcBef>
              <a:spcAft>
                <a:spcPts val="0"/>
              </a:spcAft>
              <a:buClrTx/>
              <a:buSzTx/>
              <a:buFontTx/>
              <a:buChar char="-"/>
              <a:tabLst/>
              <a:defRPr/>
            </a:pPr>
            <a:r>
              <a:rPr kumimoji="0" lang="da-DK" sz="1000" b="0" i="0" u="none" strike="noStrike" kern="0" cap="none" spc="0" normalizeH="0" baseline="0" noProof="0" dirty="0">
                <a:ln>
                  <a:noFill/>
                </a:ln>
                <a:solidFill>
                  <a:prstClr val="black"/>
                </a:solidFill>
                <a:effectLst/>
                <a:uLnTx/>
                <a:uFillTx/>
                <a:latin typeface="Arial"/>
                <a:ea typeface="+mn-ea"/>
                <a:cs typeface="+mn-cs"/>
              </a:rPr>
              <a:t>Adaption to </a:t>
            </a:r>
            <a:r>
              <a:rPr kumimoji="0" lang="da-DK" sz="1000" b="0" i="0" u="none" strike="noStrike" kern="0" cap="none" spc="0" normalizeH="0" baseline="0" noProof="0" dirty="0" err="1">
                <a:ln>
                  <a:noFill/>
                </a:ln>
                <a:solidFill>
                  <a:prstClr val="black"/>
                </a:solidFill>
                <a:effectLst/>
                <a:uLnTx/>
                <a:uFillTx/>
                <a:latin typeface="Arial"/>
                <a:ea typeface="+mn-ea"/>
                <a:cs typeface="+mn-cs"/>
              </a:rPr>
              <a:t>climate</a:t>
            </a:r>
            <a:r>
              <a:rPr kumimoji="0" lang="da-DK" sz="1000" b="0" i="0" u="none" strike="noStrike" kern="0" cap="none" spc="0" normalizeH="0" baseline="0" noProof="0" dirty="0">
                <a:ln>
                  <a:noFill/>
                </a:ln>
                <a:solidFill>
                  <a:prstClr val="black"/>
                </a:solidFill>
                <a:effectLst/>
                <a:uLnTx/>
                <a:uFillTx/>
                <a:latin typeface="Arial"/>
                <a:ea typeface="+mn-ea"/>
                <a:cs typeface="+mn-cs"/>
              </a:rPr>
              <a:t> </a:t>
            </a:r>
            <a:r>
              <a:rPr kumimoji="0" lang="da-DK" sz="1000" b="0" i="0" u="none" strike="noStrike" kern="0" cap="none" spc="0" normalizeH="0" baseline="0" noProof="0" dirty="0" err="1">
                <a:ln>
                  <a:noFill/>
                </a:ln>
                <a:solidFill>
                  <a:prstClr val="black"/>
                </a:solidFill>
                <a:effectLst/>
                <a:uLnTx/>
                <a:uFillTx/>
                <a:latin typeface="Arial"/>
                <a:ea typeface="+mn-ea"/>
                <a:cs typeface="+mn-cs"/>
              </a:rPr>
              <a:t>change</a:t>
            </a:r>
            <a:r>
              <a:rPr kumimoji="0" lang="da-DK" sz="1000" b="0" i="0" u="none" strike="noStrike" kern="0" cap="none" spc="0" normalizeH="0" baseline="0" noProof="0" dirty="0">
                <a:ln>
                  <a:noFill/>
                </a:ln>
                <a:solidFill>
                  <a:prstClr val="black"/>
                </a:solidFill>
                <a:effectLst/>
                <a:uLnTx/>
                <a:uFillTx/>
                <a:latin typeface="Arial"/>
                <a:ea typeface="+mn-ea"/>
                <a:cs typeface="+mn-cs"/>
              </a:rPr>
              <a:t>, </a:t>
            </a:r>
            <a:r>
              <a:rPr kumimoji="0" lang="da-DK" sz="1000" b="0" i="0" u="none" strike="noStrike" kern="0" cap="none" spc="0" normalizeH="0" baseline="0" noProof="0" dirty="0" err="1">
                <a:ln>
                  <a:noFill/>
                </a:ln>
                <a:solidFill>
                  <a:prstClr val="black"/>
                </a:solidFill>
                <a:effectLst/>
                <a:uLnTx/>
                <a:uFillTx/>
                <a:latin typeface="Arial"/>
                <a:ea typeface="+mn-ea"/>
                <a:cs typeface="+mn-cs"/>
              </a:rPr>
              <a:t>including</a:t>
            </a:r>
            <a:r>
              <a:rPr kumimoji="0" lang="da-DK" sz="1000" b="0" i="0" u="none" strike="noStrike" kern="0" cap="none" spc="0" normalizeH="0" baseline="0" noProof="0" dirty="0">
                <a:ln>
                  <a:noFill/>
                </a:ln>
                <a:solidFill>
                  <a:prstClr val="black"/>
                </a:solidFill>
                <a:effectLst/>
                <a:uLnTx/>
                <a:uFillTx/>
                <a:latin typeface="Arial"/>
                <a:ea typeface="+mn-ea"/>
                <a:cs typeface="+mn-cs"/>
              </a:rPr>
              <a:t> </a:t>
            </a:r>
            <a:r>
              <a:rPr kumimoji="0" lang="da-DK" sz="1000" b="0" i="0" u="none" strike="noStrike" kern="0" cap="none" spc="0" normalizeH="0" baseline="0" noProof="0" dirty="0" err="1">
                <a:ln>
                  <a:noFill/>
                </a:ln>
                <a:solidFill>
                  <a:prstClr val="black"/>
                </a:solidFill>
                <a:effectLst/>
                <a:uLnTx/>
                <a:uFillTx/>
                <a:latin typeface="Arial"/>
                <a:ea typeface="+mn-ea"/>
                <a:cs typeface="+mn-cs"/>
              </a:rPr>
              <a:t>societal</a:t>
            </a:r>
            <a:r>
              <a:rPr kumimoji="0" lang="da-DK" sz="1000" b="0" i="0" u="none" strike="noStrike" kern="0" cap="none" spc="0" normalizeH="0" baseline="0" noProof="0" dirty="0">
                <a:ln>
                  <a:noFill/>
                </a:ln>
                <a:solidFill>
                  <a:prstClr val="black"/>
                </a:solidFill>
                <a:effectLst/>
                <a:uLnTx/>
                <a:uFillTx/>
                <a:latin typeface="Arial"/>
                <a:ea typeface="+mn-ea"/>
                <a:cs typeface="+mn-cs"/>
              </a:rPr>
              <a:t> transformation</a:t>
            </a:r>
            <a:endParaRPr kumimoji="0" lang="da-DK" sz="1400" b="0" i="0" u="none" strike="noStrike" kern="0" cap="none" spc="0" normalizeH="0" baseline="0" noProof="0" dirty="0">
              <a:ln>
                <a:noFill/>
              </a:ln>
              <a:solidFill>
                <a:prstClr val="black"/>
              </a:solidFill>
              <a:effectLst/>
              <a:uLnTx/>
              <a:uFillTx/>
              <a:latin typeface="Arial"/>
              <a:ea typeface="+mn-ea"/>
              <a:cs typeface="+mn-cs"/>
            </a:endParaRPr>
          </a:p>
        </p:txBody>
      </p:sp>
      <p:pic>
        <p:nvPicPr>
          <p:cNvPr id="54" name="Picture 2" descr="Billedresultat for european commission">
            <a:extLst>
              <a:ext uri="{FF2B5EF4-FFF2-40B4-BE49-F238E27FC236}">
                <a16:creationId xmlns:a16="http://schemas.microsoft.com/office/drawing/2014/main" id="{2C1B448D-7DD3-4BCF-950A-96092AE73BF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8996" y="3167204"/>
            <a:ext cx="2736304" cy="1484969"/>
          </a:xfrm>
          <a:prstGeom prst="rect">
            <a:avLst/>
          </a:prstGeom>
          <a:noFill/>
          <a:extLst>
            <a:ext uri="{909E8E84-426E-40DD-AFC4-6F175D3DCCD1}">
              <a14:hiddenFill xmlns:a14="http://schemas.microsoft.com/office/drawing/2010/main">
                <a:solidFill>
                  <a:srgbClr val="FFFFFF"/>
                </a:solidFill>
              </a14:hiddenFill>
            </a:ext>
          </a:extLst>
        </p:spPr>
      </p:pic>
      <p:sp>
        <p:nvSpPr>
          <p:cNvPr id="57" name="Tekstfelt 56">
            <a:extLst>
              <a:ext uri="{FF2B5EF4-FFF2-40B4-BE49-F238E27FC236}">
                <a16:creationId xmlns:a16="http://schemas.microsoft.com/office/drawing/2014/main" id="{F9550ABE-B590-4D10-853B-139931E56678}"/>
              </a:ext>
            </a:extLst>
          </p:cNvPr>
          <p:cNvSpPr txBox="1"/>
          <p:nvPr/>
        </p:nvSpPr>
        <p:spPr>
          <a:xfrm>
            <a:off x="8961554" y="3387892"/>
            <a:ext cx="810049" cy="692497"/>
          </a:xfrm>
          <a:prstGeom prst="rect">
            <a:avLst/>
          </a:prstGeom>
          <a:noFill/>
        </p:spPr>
        <p:txBody>
          <a:bodyPr wrap="square" rtlCol="0">
            <a:spAutoFit/>
          </a:bodyPr>
          <a:lstStyle/>
          <a:p>
            <a:pPr defTabSz="1219170"/>
            <a:r>
              <a:rPr lang="da-DK" sz="1300" b="1" dirty="0">
                <a:solidFill>
                  <a:prstClr val="black"/>
                </a:solidFill>
                <a:latin typeface="Arial"/>
              </a:rPr>
              <a:t>Calls and </a:t>
            </a:r>
            <a:r>
              <a:rPr lang="da-DK" sz="1300" b="1" dirty="0" err="1">
                <a:solidFill>
                  <a:prstClr val="black"/>
                </a:solidFill>
                <a:latin typeface="Arial"/>
              </a:rPr>
              <a:t>topics</a:t>
            </a:r>
            <a:endParaRPr lang="en-DK" sz="1100" dirty="0">
              <a:solidFill>
                <a:prstClr val="black"/>
              </a:solidFill>
              <a:latin typeface="Arial"/>
            </a:endParaRPr>
          </a:p>
        </p:txBody>
      </p:sp>
      <p:pic>
        <p:nvPicPr>
          <p:cNvPr id="58" name="Grafik 57" descr="Pil: Kurve med uret">
            <a:extLst>
              <a:ext uri="{FF2B5EF4-FFF2-40B4-BE49-F238E27FC236}">
                <a16:creationId xmlns:a16="http://schemas.microsoft.com/office/drawing/2014/main" id="{76E9871E-41C2-4853-89F8-1F363EEC8E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324561">
            <a:off x="8351490" y="3384625"/>
            <a:ext cx="658701" cy="658701"/>
          </a:xfrm>
          <a:prstGeom prst="rect">
            <a:avLst/>
          </a:prstGeom>
        </p:spPr>
      </p:pic>
      <p:sp>
        <p:nvSpPr>
          <p:cNvPr id="59" name="Rektangel 58">
            <a:extLst>
              <a:ext uri="{FF2B5EF4-FFF2-40B4-BE49-F238E27FC236}">
                <a16:creationId xmlns:a16="http://schemas.microsoft.com/office/drawing/2014/main" id="{E1B4AF1C-E3D3-430D-8B8E-6280FF906469}"/>
              </a:ext>
            </a:extLst>
          </p:cNvPr>
          <p:cNvSpPr/>
          <p:nvPr/>
        </p:nvSpPr>
        <p:spPr>
          <a:xfrm>
            <a:off x="5661052" y="2980358"/>
            <a:ext cx="4152360" cy="1597784"/>
          </a:xfrm>
          <a:prstGeom prst="rect">
            <a:avLst/>
          </a:prstGeom>
          <a:no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en-DK" sz="2400" b="0" i="0" u="none" strike="noStrike" kern="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286793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8724266"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Horizon Europe</a:t>
            </a:r>
          </a:p>
        </p:txBody>
      </p:sp>
      <p:pic>
        <p:nvPicPr>
          <p:cNvPr id="3074" name="Picture 2" descr="European Commission prepares for Horizon Europe | ETIPWind">
            <a:extLst>
              <a:ext uri="{FF2B5EF4-FFF2-40B4-BE49-F238E27FC236}">
                <a16:creationId xmlns:a16="http://schemas.microsoft.com/office/drawing/2014/main" id="{5C5610F4-2C36-4D19-A9AE-165F5C152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330" y="311129"/>
            <a:ext cx="2045907" cy="803955"/>
          </a:xfrm>
          <a:prstGeom prst="rect">
            <a:avLst/>
          </a:prstGeom>
          <a:noFill/>
          <a:extLst>
            <a:ext uri="{909E8E84-426E-40DD-AFC4-6F175D3DCCD1}">
              <a14:hiddenFill xmlns:a14="http://schemas.microsoft.com/office/drawing/2010/main">
                <a:solidFill>
                  <a:srgbClr val="FFFFFF"/>
                </a:solidFill>
              </a14:hiddenFill>
            </a:ext>
          </a:extLst>
        </p:spPr>
      </p:pic>
      <p:sp>
        <p:nvSpPr>
          <p:cNvPr id="46" name="Rektangel 45">
            <a:extLst>
              <a:ext uri="{FF2B5EF4-FFF2-40B4-BE49-F238E27FC236}">
                <a16:creationId xmlns:a16="http://schemas.microsoft.com/office/drawing/2014/main" id="{2848DAF8-3DD7-4E2B-9B52-1B6721E6A6A0}"/>
              </a:ext>
            </a:extLst>
          </p:cNvPr>
          <p:cNvSpPr/>
          <p:nvPr/>
        </p:nvSpPr>
        <p:spPr>
          <a:xfrm>
            <a:off x="2063552" y="2564904"/>
            <a:ext cx="2592288" cy="468000"/>
          </a:xfrm>
          <a:prstGeom prst="rect">
            <a:avLst/>
          </a:prstGeom>
          <a:solidFill>
            <a:srgbClr val="004250"/>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000" b="0" i="0" u="none" strike="noStrike" kern="0" cap="none" spc="0" normalizeH="0" baseline="0" noProof="0" dirty="0">
                <a:ln>
                  <a:noFill/>
                </a:ln>
                <a:solidFill>
                  <a:prstClr val="white"/>
                </a:solidFill>
                <a:effectLst/>
                <a:uLnTx/>
                <a:uFillTx/>
                <a:latin typeface="Arial"/>
                <a:ea typeface="+mn-ea"/>
                <a:cs typeface="+mn-cs"/>
              </a:rPr>
              <a:t>2-year </a:t>
            </a:r>
            <a:r>
              <a:rPr kumimoji="0" lang="da-DK" sz="1000" b="0" i="0" u="none" strike="noStrike" kern="0" cap="none" spc="0" normalizeH="0" baseline="0" noProof="0" dirty="0" err="1">
                <a:ln>
                  <a:noFill/>
                </a:ln>
                <a:solidFill>
                  <a:prstClr val="white"/>
                </a:solidFill>
                <a:effectLst/>
                <a:uLnTx/>
                <a:uFillTx/>
                <a:latin typeface="Arial"/>
                <a:ea typeface="+mn-ea"/>
                <a:cs typeface="+mn-cs"/>
              </a:rPr>
              <a:t>work</a:t>
            </a:r>
            <a:r>
              <a:rPr kumimoji="0" lang="da-DK" sz="1000" b="0" i="0" u="none" strike="noStrike" kern="0" cap="none" spc="0" normalizeH="0" baseline="0" noProof="0" dirty="0">
                <a:ln>
                  <a:noFill/>
                </a:ln>
                <a:solidFill>
                  <a:prstClr val="white"/>
                </a:solidFill>
                <a:effectLst/>
                <a:uLnTx/>
                <a:uFillTx/>
                <a:latin typeface="Arial"/>
                <a:ea typeface="+mn-ea"/>
                <a:cs typeface="+mn-cs"/>
              </a:rPr>
              <a:t> programme</a:t>
            </a:r>
            <a:endParaRPr kumimoji="0" lang="en-DK" sz="1000" b="0" i="0" u="none" strike="noStrike" kern="0" cap="none" spc="0" normalizeH="0" baseline="0" noProof="0" dirty="0">
              <a:ln>
                <a:noFill/>
              </a:ln>
              <a:solidFill>
                <a:prstClr val="white"/>
              </a:solidFill>
              <a:effectLst/>
              <a:uLnTx/>
              <a:uFillTx/>
              <a:latin typeface="Arial"/>
              <a:ea typeface="+mn-ea"/>
              <a:cs typeface="+mn-cs"/>
            </a:endParaRPr>
          </a:p>
        </p:txBody>
      </p:sp>
      <p:sp>
        <p:nvSpPr>
          <p:cNvPr id="47" name="Pladsholder til tekst 4">
            <a:extLst>
              <a:ext uri="{FF2B5EF4-FFF2-40B4-BE49-F238E27FC236}">
                <a16:creationId xmlns:a16="http://schemas.microsoft.com/office/drawing/2014/main" id="{7360F3E3-9B18-4CBD-8CAD-DA9A0F622F0E}"/>
              </a:ext>
            </a:extLst>
          </p:cNvPr>
          <p:cNvSpPr txBox="1">
            <a:spLocks/>
          </p:cNvSpPr>
          <p:nvPr/>
        </p:nvSpPr>
        <p:spPr>
          <a:xfrm>
            <a:off x="431485" y="1909279"/>
            <a:ext cx="1344035" cy="889625"/>
          </a:xfrm>
          <a:prstGeom prst="rect">
            <a:avLst/>
          </a:prstGeom>
        </p:spPr>
        <p:txBody>
          <a:bodyPr vert="horz" lIns="0" tIns="0" rIns="0" bIns="0" rtlCol="0" anchor="t" anchorCtr="0">
            <a:noAutofit/>
          </a:bodyPr>
          <a:lstStyle>
            <a:lvl1pPr marL="288000" indent="-288000" algn="l" defTabSz="914378" rtl="0" eaLnBrk="1" latinLnBrk="0" hangingPunct="1">
              <a:lnSpc>
                <a:spcPts val="3000"/>
              </a:lnSpc>
              <a:spcBef>
                <a:spcPts val="0"/>
              </a:spcBef>
              <a:buClrTx/>
              <a:buSzPct val="100000"/>
              <a:buFont typeface="Arial" panose="020B0604020202020204" pitchFamily="34" charset="0"/>
              <a:buChar char="•"/>
              <a:tabLst>
                <a:tab pos="358775" algn="l"/>
              </a:tabLst>
              <a:defRPr sz="2400" kern="1200">
                <a:solidFill>
                  <a:srgbClr val="004250"/>
                </a:solidFill>
                <a:latin typeface="+mn-lt"/>
                <a:ea typeface="+mn-ea"/>
                <a:cs typeface="+mn-cs"/>
              </a:defRPr>
            </a:lvl1pPr>
            <a:lvl2pPr marL="566738" indent="-261938" algn="l" defTabSz="914378" rtl="0" eaLnBrk="1" latinLnBrk="0" hangingPunct="1">
              <a:lnSpc>
                <a:spcPct val="100000"/>
              </a:lnSpc>
              <a:spcBef>
                <a:spcPts val="0"/>
              </a:spcBef>
              <a:buClr>
                <a:srgbClr val="40717C"/>
              </a:buClr>
              <a:buSzPct val="100000"/>
              <a:buFont typeface="Arial" panose="020B0604020202020204" pitchFamily="34" charset="0"/>
              <a:buChar char="•"/>
              <a:defRPr sz="2000" kern="1200">
                <a:solidFill>
                  <a:srgbClr val="40717C"/>
                </a:solidFill>
                <a:latin typeface="+mn-lt"/>
                <a:ea typeface="+mn-ea"/>
                <a:cs typeface="+mn-cs"/>
              </a:defRPr>
            </a:lvl2pPr>
            <a:lvl3pPr marL="827088" indent="-260350" algn="l" defTabSz="914378" rtl="0" eaLnBrk="1" latinLnBrk="0" hangingPunct="1">
              <a:lnSpc>
                <a:spcPct val="100000"/>
              </a:lnSpc>
              <a:spcBef>
                <a:spcPts val="0"/>
              </a:spcBef>
              <a:spcAft>
                <a:spcPts val="200"/>
              </a:spcAft>
              <a:buClrTx/>
              <a:buSzPct val="100000"/>
              <a:buFont typeface="Arial" panose="020B0604020202020204" pitchFamily="34" charset="0"/>
              <a:buChar char="•"/>
              <a:defRPr sz="1800" kern="1200">
                <a:solidFill>
                  <a:srgbClr val="7FA0A7"/>
                </a:solidFill>
                <a:latin typeface="+mn-lt"/>
                <a:ea typeface="+mn-ea"/>
                <a:cs typeface="+mn-cs"/>
              </a:defRPr>
            </a:lvl3pPr>
            <a:lvl4pPr marL="1055688" indent="-228600" algn="l" defTabSz="914378" rtl="0" eaLnBrk="1" latinLnBrk="0" hangingPunct="1">
              <a:lnSpc>
                <a:spcPct val="100000"/>
              </a:lnSpc>
              <a:spcBef>
                <a:spcPts val="0"/>
              </a:spcBef>
              <a:spcAft>
                <a:spcPts val="200"/>
              </a:spcAft>
              <a:buClrTx/>
              <a:buSzPct val="100000"/>
              <a:buFont typeface="Arial" panose="020B0604020202020204" pitchFamily="34" charset="0"/>
              <a:buChar char="•"/>
              <a:defRPr sz="1600" kern="1200">
                <a:solidFill>
                  <a:srgbClr val="7FA0A7"/>
                </a:solidFill>
                <a:latin typeface="+mn-lt"/>
                <a:ea typeface="+mn-ea"/>
                <a:cs typeface="+mn-cs"/>
              </a:defRPr>
            </a:lvl4pPr>
            <a:lvl5pPr marL="1262063" indent="-195263" algn="l" defTabSz="914378" rtl="0" eaLnBrk="1" latinLnBrk="0" hangingPunct="1">
              <a:lnSpc>
                <a:spcPct val="100000"/>
              </a:lnSpc>
              <a:spcBef>
                <a:spcPts val="0"/>
              </a:spcBef>
              <a:spcAft>
                <a:spcPts val="200"/>
              </a:spcAft>
              <a:buClrTx/>
              <a:buSzPct val="100000"/>
              <a:buFont typeface="Arial" panose="020B0604020202020204" pitchFamily="34" charset="0"/>
              <a:buChar char="•"/>
              <a:defRPr sz="1400" kern="1200">
                <a:solidFill>
                  <a:srgbClr val="7FA0A7"/>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a-DK" sz="3200">
                <a:latin typeface="Calibri" panose="020F0502020204030204" pitchFamily="34" charset="0"/>
                <a:ea typeface="Times New Roman" panose="02020603050405020304" pitchFamily="18" charset="0"/>
              </a:rPr>
              <a:t>2020</a:t>
            </a:r>
            <a:endParaRPr lang="en-DK" sz="3200" dirty="0">
              <a:latin typeface="Calibri" panose="020F0502020204030204" pitchFamily="34" charset="0"/>
              <a:ea typeface="Calibri" panose="020F0502020204030204" pitchFamily="34" charset="0"/>
            </a:endParaRPr>
          </a:p>
        </p:txBody>
      </p:sp>
      <p:sp>
        <p:nvSpPr>
          <p:cNvPr id="48" name="Pladsholder til tekst 4">
            <a:extLst>
              <a:ext uri="{FF2B5EF4-FFF2-40B4-BE49-F238E27FC236}">
                <a16:creationId xmlns:a16="http://schemas.microsoft.com/office/drawing/2014/main" id="{026D3DB2-58BA-4682-8284-4BBD2D57F827}"/>
              </a:ext>
            </a:extLst>
          </p:cNvPr>
          <p:cNvSpPr txBox="1">
            <a:spLocks/>
          </p:cNvSpPr>
          <p:nvPr/>
        </p:nvSpPr>
        <p:spPr>
          <a:xfrm>
            <a:off x="2063552" y="1909279"/>
            <a:ext cx="1344035" cy="468001"/>
          </a:xfrm>
          <a:prstGeom prst="rect">
            <a:avLst/>
          </a:prstGeom>
        </p:spPr>
        <p:txBody>
          <a:bodyPr vert="horz" lIns="0" tIns="0" rIns="0" bIns="0" rtlCol="0" anchor="t" anchorCtr="0">
            <a:noAutofit/>
          </a:bodyPr>
          <a:lstStyle>
            <a:lvl1pPr marL="288000" indent="-288000" algn="l" defTabSz="914378" rtl="0" eaLnBrk="1" latinLnBrk="0" hangingPunct="1">
              <a:lnSpc>
                <a:spcPts val="3000"/>
              </a:lnSpc>
              <a:spcBef>
                <a:spcPts val="0"/>
              </a:spcBef>
              <a:buClrTx/>
              <a:buSzPct val="100000"/>
              <a:buFont typeface="Arial" panose="020B0604020202020204" pitchFamily="34" charset="0"/>
              <a:buChar char="•"/>
              <a:tabLst>
                <a:tab pos="358775" algn="l"/>
              </a:tabLst>
              <a:defRPr sz="2400" kern="1200">
                <a:solidFill>
                  <a:srgbClr val="004250"/>
                </a:solidFill>
                <a:latin typeface="+mn-lt"/>
                <a:ea typeface="+mn-ea"/>
                <a:cs typeface="+mn-cs"/>
              </a:defRPr>
            </a:lvl1pPr>
            <a:lvl2pPr marL="566738" indent="-261938" algn="l" defTabSz="914378" rtl="0" eaLnBrk="1" latinLnBrk="0" hangingPunct="1">
              <a:lnSpc>
                <a:spcPct val="100000"/>
              </a:lnSpc>
              <a:spcBef>
                <a:spcPts val="0"/>
              </a:spcBef>
              <a:buClr>
                <a:srgbClr val="40717C"/>
              </a:buClr>
              <a:buSzPct val="100000"/>
              <a:buFont typeface="Arial" panose="020B0604020202020204" pitchFamily="34" charset="0"/>
              <a:buChar char="•"/>
              <a:defRPr sz="2000" kern="1200">
                <a:solidFill>
                  <a:srgbClr val="40717C"/>
                </a:solidFill>
                <a:latin typeface="+mn-lt"/>
                <a:ea typeface="+mn-ea"/>
                <a:cs typeface="+mn-cs"/>
              </a:defRPr>
            </a:lvl2pPr>
            <a:lvl3pPr marL="827088" indent="-260350" algn="l" defTabSz="914378" rtl="0" eaLnBrk="1" latinLnBrk="0" hangingPunct="1">
              <a:lnSpc>
                <a:spcPct val="100000"/>
              </a:lnSpc>
              <a:spcBef>
                <a:spcPts val="0"/>
              </a:spcBef>
              <a:spcAft>
                <a:spcPts val="200"/>
              </a:spcAft>
              <a:buClrTx/>
              <a:buSzPct val="100000"/>
              <a:buFont typeface="Arial" panose="020B0604020202020204" pitchFamily="34" charset="0"/>
              <a:buChar char="•"/>
              <a:defRPr sz="1800" kern="1200">
                <a:solidFill>
                  <a:srgbClr val="7FA0A7"/>
                </a:solidFill>
                <a:latin typeface="+mn-lt"/>
                <a:ea typeface="+mn-ea"/>
                <a:cs typeface="+mn-cs"/>
              </a:defRPr>
            </a:lvl3pPr>
            <a:lvl4pPr marL="1055688" indent="-228600" algn="l" defTabSz="914378" rtl="0" eaLnBrk="1" latinLnBrk="0" hangingPunct="1">
              <a:lnSpc>
                <a:spcPct val="100000"/>
              </a:lnSpc>
              <a:spcBef>
                <a:spcPts val="0"/>
              </a:spcBef>
              <a:spcAft>
                <a:spcPts val="200"/>
              </a:spcAft>
              <a:buClrTx/>
              <a:buSzPct val="100000"/>
              <a:buFont typeface="Arial" panose="020B0604020202020204" pitchFamily="34" charset="0"/>
              <a:buChar char="•"/>
              <a:defRPr sz="1600" kern="1200">
                <a:solidFill>
                  <a:srgbClr val="7FA0A7"/>
                </a:solidFill>
                <a:latin typeface="+mn-lt"/>
                <a:ea typeface="+mn-ea"/>
                <a:cs typeface="+mn-cs"/>
              </a:defRPr>
            </a:lvl4pPr>
            <a:lvl5pPr marL="1262063" indent="-195263" algn="l" defTabSz="914378" rtl="0" eaLnBrk="1" latinLnBrk="0" hangingPunct="1">
              <a:lnSpc>
                <a:spcPct val="100000"/>
              </a:lnSpc>
              <a:spcBef>
                <a:spcPts val="0"/>
              </a:spcBef>
              <a:spcAft>
                <a:spcPts val="200"/>
              </a:spcAft>
              <a:buClrTx/>
              <a:buSzPct val="100000"/>
              <a:buFont typeface="Arial" panose="020B0604020202020204" pitchFamily="34" charset="0"/>
              <a:buChar char="•"/>
              <a:defRPr sz="1400" kern="1200">
                <a:solidFill>
                  <a:srgbClr val="7FA0A7"/>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a-DK" sz="3200" dirty="0">
                <a:ea typeface="Times New Roman" panose="02020603050405020304" pitchFamily="18" charset="0"/>
              </a:rPr>
              <a:t>2021</a:t>
            </a:r>
            <a:endParaRPr lang="en-DK" sz="3200" dirty="0">
              <a:ea typeface="Calibri" panose="020F0502020204030204" pitchFamily="34" charset="0"/>
            </a:endParaRPr>
          </a:p>
        </p:txBody>
      </p:sp>
      <p:sp>
        <p:nvSpPr>
          <p:cNvPr id="49" name="Pladsholder til tekst 4">
            <a:extLst>
              <a:ext uri="{FF2B5EF4-FFF2-40B4-BE49-F238E27FC236}">
                <a16:creationId xmlns:a16="http://schemas.microsoft.com/office/drawing/2014/main" id="{D007F87F-BE0E-448F-A80F-27127E7CA2CE}"/>
              </a:ext>
            </a:extLst>
          </p:cNvPr>
          <p:cNvSpPr txBox="1">
            <a:spLocks/>
          </p:cNvSpPr>
          <p:nvPr/>
        </p:nvSpPr>
        <p:spPr>
          <a:xfrm>
            <a:off x="3575720" y="1886090"/>
            <a:ext cx="1344035" cy="468001"/>
          </a:xfrm>
          <a:prstGeom prst="rect">
            <a:avLst/>
          </a:prstGeom>
        </p:spPr>
        <p:txBody>
          <a:bodyPr vert="horz" lIns="0" tIns="0" rIns="0" bIns="0" rtlCol="0" anchor="t" anchorCtr="0">
            <a:noAutofit/>
          </a:bodyPr>
          <a:lstStyle>
            <a:lvl1pPr marL="288000" indent="-288000" algn="l" defTabSz="914378" rtl="0" eaLnBrk="1" latinLnBrk="0" hangingPunct="1">
              <a:lnSpc>
                <a:spcPts val="3000"/>
              </a:lnSpc>
              <a:spcBef>
                <a:spcPts val="0"/>
              </a:spcBef>
              <a:buClrTx/>
              <a:buSzPct val="100000"/>
              <a:buFont typeface="Arial" panose="020B0604020202020204" pitchFamily="34" charset="0"/>
              <a:buChar char="•"/>
              <a:tabLst>
                <a:tab pos="358775" algn="l"/>
              </a:tabLst>
              <a:defRPr sz="2400" kern="1200">
                <a:solidFill>
                  <a:srgbClr val="004250"/>
                </a:solidFill>
                <a:latin typeface="+mn-lt"/>
                <a:ea typeface="+mn-ea"/>
                <a:cs typeface="+mn-cs"/>
              </a:defRPr>
            </a:lvl1pPr>
            <a:lvl2pPr marL="566738" indent="-261938" algn="l" defTabSz="914378" rtl="0" eaLnBrk="1" latinLnBrk="0" hangingPunct="1">
              <a:lnSpc>
                <a:spcPct val="100000"/>
              </a:lnSpc>
              <a:spcBef>
                <a:spcPts val="0"/>
              </a:spcBef>
              <a:buClr>
                <a:srgbClr val="40717C"/>
              </a:buClr>
              <a:buSzPct val="100000"/>
              <a:buFont typeface="Arial" panose="020B0604020202020204" pitchFamily="34" charset="0"/>
              <a:buChar char="•"/>
              <a:defRPr sz="2000" kern="1200">
                <a:solidFill>
                  <a:srgbClr val="40717C"/>
                </a:solidFill>
                <a:latin typeface="+mn-lt"/>
                <a:ea typeface="+mn-ea"/>
                <a:cs typeface="+mn-cs"/>
              </a:defRPr>
            </a:lvl2pPr>
            <a:lvl3pPr marL="827088" indent="-260350" algn="l" defTabSz="914378" rtl="0" eaLnBrk="1" latinLnBrk="0" hangingPunct="1">
              <a:lnSpc>
                <a:spcPct val="100000"/>
              </a:lnSpc>
              <a:spcBef>
                <a:spcPts val="0"/>
              </a:spcBef>
              <a:spcAft>
                <a:spcPts val="200"/>
              </a:spcAft>
              <a:buClrTx/>
              <a:buSzPct val="100000"/>
              <a:buFont typeface="Arial" panose="020B0604020202020204" pitchFamily="34" charset="0"/>
              <a:buChar char="•"/>
              <a:defRPr sz="1800" kern="1200">
                <a:solidFill>
                  <a:srgbClr val="7FA0A7"/>
                </a:solidFill>
                <a:latin typeface="+mn-lt"/>
                <a:ea typeface="+mn-ea"/>
                <a:cs typeface="+mn-cs"/>
              </a:defRPr>
            </a:lvl3pPr>
            <a:lvl4pPr marL="1055688" indent="-228600" algn="l" defTabSz="914378" rtl="0" eaLnBrk="1" latinLnBrk="0" hangingPunct="1">
              <a:lnSpc>
                <a:spcPct val="100000"/>
              </a:lnSpc>
              <a:spcBef>
                <a:spcPts val="0"/>
              </a:spcBef>
              <a:spcAft>
                <a:spcPts val="200"/>
              </a:spcAft>
              <a:buClrTx/>
              <a:buSzPct val="100000"/>
              <a:buFont typeface="Arial" panose="020B0604020202020204" pitchFamily="34" charset="0"/>
              <a:buChar char="•"/>
              <a:defRPr sz="1600" kern="1200">
                <a:solidFill>
                  <a:srgbClr val="7FA0A7"/>
                </a:solidFill>
                <a:latin typeface="+mn-lt"/>
                <a:ea typeface="+mn-ea"/>
                <a:cs typeface="+mn-cs"/>
              </a:defRPr>
            </a:lvl4pPr>
            <a:lvl5pPr marL="1262063" indent="-195263" algn="l" defTabSz="914378" rtl="0" eaLnBrk="1" latinLnBrk="0" hangingPunct="1">
              <a:lnSpc>
                <a:spcPct val="100000"/>
              </a:lnSpc>
              <a:spcBef>
                <a:spcPts val="0"/>
              </a:spcBef>
              <a:spcAft>
                <a:spcPts val="200"/>
              </a:spcAft>
              <a:buClrTx/>
              <a:buSzPct val="100000"/>
              <a:buFont typeface="Arial" panose="020B0604020202020204" pitchFamily="34" charset="0"/>
              <a:buChar char="•"/>
              <a:defRPr sz="1400" kern="1200">
                <a:solidFill>
                  <a:srgbClr val="7FA0A7"/>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a-DK" sz="3200" dirty="0">
                <a:ea typeface="Times New Roman" panose="02020603050405020304" pitchFamily="18" charset="0"/>
              </a:rPr>
              <a:t>2022</a:t>
            </a:r>
            <a:endParaRPr lang="en-DK" sz="3200" dirty="0">
              <a:ea typeface="Calibri" panose="020F0502020204030204" pitchFamily="34" charset="0"/>
            </a:endParaRPr>
          </a:p>
        </p:txBody>
      </p:sp>
      <p:sp>
        <p:nvSpPr>
          <p:cNvPr id="50" name="Pladsholder til tekst 4">
            <a:extLst>
              <a:ext uri="{FF2B5EF4-FFF2-40B4-BE49-F238E27FC236}">
                <a16:creationId xmlns:a16="http://schemas.microsoft.com/office/drawing/2014/main" id="{699EED53-9E6C-46F0-A585-DF43E58CEA8A}"/>
              </a:ext>
            </a:extLst>
          </p:cNvPr>
          <p:cNvSpPr txBox="1">
            <a:spLocks/>
          </p:cNvSpPr>
          <p:nvPr/>
        </p:nvSpPr>
        <p:spPr>
          <a:xfrm>
            <a:off x="5207787" y="1886089"/>
            <a:ext cx="1344035" cy="468001"/>
          </a:xfrm>
          <a:prstGeom prst="rect">
            <a:avLst/>
          </a:prstGeom>
        </p:spPr>
        <p:txBody>
          <a:bodyPr vert="horz" lIns="0" tIns="0" rIns="0" bIns="0" rtlCol="0" anchor="t" anchorCtr="0">
            <a:noAutofit/>
          </a:bodyPr>
          <a:lstStyle>
            <a:lvl1pPr marL="288000" indent="-288000" algn="l" defTabSz="914378" rtl="0" eaLnBrk="1" latinLnBrk="0" hangingPunct="1">
              <a:lnSpc>
                <a:spcPts val="3000"/>
              </a:lnSpc>
              <a:spcBef>
                <a:spcPts val="0"/>
              </a:spcBef>
              <a:buClrTx/>
              <a:buSzPct val="100000"/>
              <a:buFont typeface="Arial" panose="020B0604020202020204" pitchFamily="34" charset="0"/>
              <a:buChar char="•"/>
              <a:tabLst>
                <a:tab pos="358775" algn="l"/>
              </a:tabLst>
              <a:defRPr sz="2400" kern="1200">
                <a:solidFill>
                  <a:srgbClr val="004250"/>
                </a:solidFill>
                <a:latin typeface="+mn-lt"/>
                <a:ea typeface="+mn-ea"/>
                <a:cs typeface="+mn-cs"/>
              </a:defRPr>
            </a:lvl1pPr>
            <a:lvl2pPr marL="566738" indent="-261938" algn="l" defTabSz="914378" rtl="0" eaLnBrk="1" latinLnBrk="0" hangingPunct="1">
              <a:lnSpc>
                <a:spcPct val="100000"/>
              </a:lnSpc>
              <a:spcBef>
                <a:spcPts val="0"/>
              </a:spcBef>
              <a:buClr>
                <a:srgbClr val="40717C"/>
              </a:buClr>
              <a:buSzPct val="100000"/>
              <a:buFont typeface="Arial" panose="020B0604020202020204" pitchFamily="34" charset="0"/>
              <a:buChar char="•"/>
              <a:defRPr sz="2000" kern="1200">
                <a:solidFill>
                  <a:srgbClr val="40717C"/>
                </a:solidFill>
                <a:latin typeface="+mn-lt"/>
                <a:ea typeface="+mn-ea"/>
                <a:cs typeface="+mn-cs"/>
              </a:defRPr>
            </a:lvl2pPr>
            <a:lvl3pPr marL="827088" indent="-260350" algn="l" defTabSz="914378" rtl="0" eaLnBrk="1" latinLnBrk="0" hangingPunct="1">
              <a:lnSpc>
                <a:spcPct val="100000"/>
              </a:lnSpc>
              <a:spcBef>
                <a:spcPts val="0"/>
              </a:spcBef>
              <a:spcAft>
                <a:spcPts val="200"/>
              </a:spcAft>
              <a:buClrTx/>
              <a:buSzPct val="100000"/>
              <a:buFont typeface="Arial" panose="020B0604020202020204" pitchFamily="34" charset="0"/>
              <a:buChar char="•"/>
              <a:defRPr sz="1800" kern="1200">
                <a:solidFill>
                  <a:srgbClr val="7FA0A7"/>
                </a:solidFill>
                <a:latin typeface="+mn-lt"/>
                <a:ea typeface="+mn-ea"/>
                <a:cs typeface="+mn-cs"/>
              </a:defRPr>
            </a:lvl3pPr>
            <a:lvl4pPr marL="1055688" indent="-228600" algn="l" defTabSz="914378" rtl="0" eaLnBrk="1" latinLnBrk="0" hangingPunct="1">
              <a:lnSpc>
                <a:spcPct val="100000"/>
              </a:lnSpc>
              <a:spcBef>
                <a:spcPts val="0"/>
              </a:spcBef>
              <a:spcAft>
                <a:spcPts val="200"/>
              </a:spcAft>
              <a:buClrTx/>
              <a:buSzPct val="100000"/>
              <a:buFont typeface="Arial" panose="020B0604020202020204" pitchFamily="34" charset="0"/>
              <a:buChar char="•"/>
              <a:defRPr sz="1600" kern="1200">
                <a:solidFill>
                  <a:srgbClr val="7FA0A7"/>
                </a:solidFill>
                <a:latin typeface="+mn-lt"/>
                <a:ea typeface="+mn-ea"/>
                <a:cs typeface="+mn-cs"/>
              </a:defRPr>
            </a:lvl4pPr>
            <a:lvl5pPr marL="1262063" indent="-195263" algn="l" defTabSz="914378" rtl="0" eaLnBrk="1" latinLnBrk="0" hangingPunct="1">
              <a:lnSpc>
                <a:spcPct val="100000"/>
              </a:lnSpc>
              <a:spcBef>
                <a:spcPts val="0"/>
              </a:spcBef>
              <a:spcAft>
                <a:spcPts val="200"/>
              </a:spcAft>
              <a:buClrTx/>
              <a:buSzPct val="100000"/>
              <a:buFont typeface="Arial" panose="020B0604020202020204" pitchFamily="34" charset="0"/>
              <a:buChar char="•"/>
              <a:defRPr sz="1400" kern="1200">
                <a:solidFill>
                  <a:srgbClr val="7FA0A7"/>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a-DK" sz="3200" dirty="0">
                <a:ea typeface="Times New Roman" panose="02020603050405020304" pitchFamily="18" charset="0"/>
              </a:rPr>
              <a:t>2023</a:t>
            </a:r>
            <a:endParaRPr lang="en-DK" sz="3200" dirty="0">
              <a:ea typeface="Calibri" panose="020F0502020204030204" pitchFamily="34" charset="0"/>
            </a:endParaRPr>
          </a:p>
        </p:txBody>
      </p:sp>
      <p:sp>
        <p:nvSpPr>
          <p:cNvPr id="51" name="Pladsholder til tekst 4">
            <a:extLst>
              <a:ext uri="{FF2B5EF4-FFF2-40B4-BE49-F238E27FC236}">
                <a16:creationId xmlns:a16="http://schemas.microsoft.com/office/drawing/2014/main" id="{1FA9A494-50ED-4EF3-87D0-0BB16ACA0AC0}"/>
              </a:ext>
            </a:extLst>
          </p:cNvPr>
          <p:cNvSpPr txBox="1">
            <a:spLocks/>
          </p:cNvSpPr>
          <p:nvPr/>
        </p:nvSpPr>
        <p:spPr>
          <a:xfrm>
            <a:off x="6722642" y="1882658"/>
            <a:ext cx="1344035" cy="468001"/>
          </a:xfrm>
          <a:prstGeom prst="rect">
            <a:avLst/>
          </a:prstGeom>
        </p:spPr>
        <p:txBody>
          <a:bodyPr vert="horz" lIns="0" tIns="0" rIns="0" bIns="0" rtlCol="0" anchor="t" anchorCtr="0">
            <a:noAutofit/>
          </a:bodyPr>
          <a:lstStyle>
            <a:lvl1pPr marL="288000" indent="-288000" algn="l" defTabSz="914378" rtl="0" eaLnBrk="1" latinLnBrk="0" hangingPunct="1">
              <a:lnSpc>
                <a:spcPts val="3000"/>
              </a:lnSpc>
              <a:spcBef>
                <a:spcPts val="0"/>
              </a:spcBef>
              <a:buClrTx/>
              <a:buSzPct val="100000"/>
              <a:buFont typeface="Arial" panose="020B0604020202020204" pitchFamily="34" charset="0"/>
              <a:buChar char="•"/>
              <a:tabLst>
                <a:tab pos="358775" algn="l"/>
              </a:tabLst>
              <a:defRPr sz="2400" kern="1200">
                <a:solidFill>
                  <a:srgbClr val="004250"/>
                </a:solidFill>
                <a:latin typeface="+mn-lt"/>
                <a:ea typeface="+mn-ea"/>
                <a:cs typeface="+mn-cs"/>
              </a:defRPr>
            </a:lvl1pPr>
            <a:lvl2pPr marL="566738" indent="-261938" algn="l" defTabSz="914378" rtl="0" eaLnBrk="1" latinLnBrk="0" hangingPunct="1">
              <a:lnSpc>
                <a:spcPct val="100000"/>
              </a:lnSpc>
              <a:spcBef>
                <a:spcPts val="0"/>
              </a:spcBef>
              <a:buClr>
                <a:srgbClr val="40717C"/>
              </a:buClr>
              <a:buSzPct val="100000"/>
              <a:buFont typeface="Arial" panose="020B0604020202020204" pitchFamily="34" charset="0"/>
              <a:buChar char="•"/>
              <a:defRPr sz="2000" kern="1200">
                <a:solidFill>
                  <a:srgbClr val="40717C"/>
                </a:solidFill>
                <a:latin typeface="+mn-lt"/>
                <a:ea typeface="+mn-ea"/>
                <a:cs typeface="+mn-cs"/>
              </a:defRPr>
            </a:lvl2pPr>
            <a:lvl3pPr marL="827088" indent="-260350" algn="l" defTabSz="914378" rtl="0" eaLnBrk="1" latinLnBrk="0" hangingPunct="1">
              <a:lnSpc>
                <a:spcPct val="100000"/>
              </a:lnSpc>
              <a:spcBef>
                <a:spcPts val="0"/>
              </a:spcBef>
              <a:spcAft>
                <a:spcPts val="200"/>
              </a:spcAft>
              <a:buClrTx/>
              <a:buSzPct val="100000"/>
              <a:buFont typeface="Arial" panose="020B0604020202020204" pitchFamily="34" charset="0"/>
              <a:buChar char="•"/>
              <a:defRPr sz="1800" kern="1200">
                <a:solidFill>
                  <a:srgbClr val="7FA0A7"/>
                </a:solidFill>
                <a:latin typeface="+mn-lt"/>
                <a:ea typeface="+mn-ea"/>
                <a:cs typeface="+mn-cs"/>
              </a:defRPr>
            </a:lvl3pPr>
            <a:lvl4pPr marL="1055688" indent="-228600" algn="l" defTabSz="914378" rtl="0" eaLnBrk="1" latinLnBrk="0" hangingPunct="1">
              <a:lnSpc>
                <a:spcPct val="100000"/>
              </a:lnSpc>
              <a:spcBef>
                <a:spcPts val="0"/>
              </a:spcBef>
              <a:spcAft>
                <a:spcPts val="200"/>
              </a:spcAft>
              <a:buClrTx/>
              <a:buSzPct val="100000"/>
              <a:buFont typeface="Arial" panose="020B0604020202020204" pitchFamily="34" charset="0"/>
              <a:buChar char="•"/>
              <a:defRPr sz="1600" kern="1200">
                <a:solidFill>
                  <a:srgbClr val="7FA0A7"/>
                </a:solidFill>
                <a:latin typeface="+mn-lt"/>
                <a:ea typeface="+mn-ea"/>
                <a:cs typeface="+mn-cs"/>
              </a:defRPr>
            </a:lvl4pPr>
            <a:lvl5pPr marL="1262063" indent="-195263" algn="l" defTabSz="914378" rtl="0" eaLnBrk="1" latinLnBrk="0" hangingPunct="1">
              <a:lnSpc>
                <a:spcPct val="100000"/>
              </a:lnSpc>
              <a:spcBef>
                <a:spcPts val="0"/>
              </a:spcBef>
              <a:spcAft>
                <a:spcPts val="200"/>
              </a:spcAft>
              <a:buClrTx/>
              <a:buSzPct val="100000"/>
              <a:buFont typeface="Arial" panose="020B0604020202020204" pitchFamily="34" charset="0"/>
              <a:buChar char="•"/>
              <a:defRPr sz="1400" kern="1200">
                <a:solidFill>
                  <a:srgbClr val="7FA0A7"/>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a-DK" sz="3200" dirty="0">
                <a:ea typeface="Times New Roman" panose="02020603050405020304" pitchFamily="18" charset="0"/>
              </a:rPr>
              <a:t>2024</a:t>
            </a:r>
            <a:endParaRPr lang="en-DK" sz="3200" dirty="0">
              <a:ea typeface="Calibri" panose="020F0502020204030204" pitchFamily="34" charset="0"/>
            </a:endParaRPr>
          </a:p>
        </p:txBody>
      </p:sp>
      <p:sp>
        <p:nvSpPr>
          <p:cNvPr id="52" name="Pladsholder til tekst 4">
            <a:extLst>
              <a:ext uri="{FF2B5EF4-FFF2-40B4-BE49-F238E27FC236}">
                <a16:creationId xmlns:a16="http://schemas.microsoft.com/office/drawing/2014/main" id="{3BA89553-3678-4A86-986F-2FF4E0BF8FC1}"/>
              </a:ext>
            </a:extLst>
          </p:cNvPr>
          <p:cNvSpPr txBox="1">
            <a:spLocks/>
          </p:cNvSpPr>
          <p:nvPr/>
        </p:nvSpPr>
        <p:spPr>
          <a:xfrm>
            <a:off x="7877254" y="1866968"/>
            <a:ext cx="1344035" cy="468001"/>
          </a:xfrm>
          <a:prstGeom prst="rect">
            <a:avLst/>
          </a:prstGeom>
        </p:spPr>
        <p:txBody>
          <a:bodyPr vert="horz" lIns="0" tIns="0" rIns="0" bIns="0" rtlCol="0" anchor="t" anchorCtr="0">
            <a:noAutofit/>
          </a:bodyPr>
          <a:lstStyle>
            <a:lvl1pPr marL="288000" indent="-288000" algn="l" defTabSz="914378" rtl="0" eaLnBrk="1" latinLnBrk="0" hangingPunct="1">
              <a:lnSpc>
                <a:spcPts val="3000"/>
              </a:lnSpc>
              <a:spcBef>
                <a:spcPts val="0"/>
              </a:spcBef>
              <a:buClrTx/>
              <a:buSzPct val="100000"/>
              <a:buFont typeface="Arial" panose="020B0604020202020204" pitchFamily="34" charset="0"/>
              <a:buChar char="•"/>
              <a:tabLst>
                <a:tab pos="358775" algn="l"/>
              </a:tabLst>
              <a:defRPr sz="2400" kern="1200">
                <a:solidFill>
                  <a:srgbClr val="004250"/>
                </a:solidFill>
                <a:latin typeface="+mn-lt"/>
                <a:ea typeface="+mn-ea"/>
                <a:cs typeface="+mn-cs"/>
              </a:defRPr>
            </a:lvl1pPr>
            <a:lvl2pPr marL="566738" indent="-261938" algn="l" defTabSz="914378" rtl="0" eaLnBrk="1" latinLnBrk="0" hangingPunct="1">
              <a:lnSpc>
                <a:spcPct val="100000"/>
              </a:lnSpc>
              <a:spcBef>
                <a:spcPts val="0"/>
              </a:spcBef>
              <a:buClr>
                <a:srgbClr val="40717C"/>
              </a:buClr>
              <a:buSzPct val="100000"/>
              <a:buFont typeface="Arial" panose="020B0604020202020204" pitchFamily="34" charset="0"/>
              <a:buChar char="•"/>
              <a:defRPr sz="2000" kern="1200">
                <a:solidFill>
                  <a:srgbClr val="40717C"/>
                </a:solidFill>
                <a:latin typeface="+mn-lt"/>
                <a:ea typeface="+mn-ea"/>
                <a:cs typeface="+mn-cs"/>
              </a:defRPr>
            </a:lvl2pPr>
            <a:lvl3pPr marL="827088" indent="-260350" algn="l" defTabSz="914378" rtl="0" eaLnBrk="1" latinLnBrk="0" hangingPunct="1">
              <a:lnSpc>
                <a:spcPct val="100000"/>
              </a:lnSpc>
              <a:spcBef>
                <a:spcPts val="0"/>
              </a:spcBef>
              <a:spcAft>
                <a:spcPts val="200"/>
              </a:spcAft>
              <a:buClrTx/>
              <a:buSzPct val="100000"/>
              <a:buFont typeface="Arial" panose="020B0604020202020204" pitchFamily="34" charset="0"/>
              <a:buChar char="•"/>
              <a:defRPr sz="1800" kern="1200">
                <a:solidFill>
                  <a:srgbClr val="7FA0A7"/>
                </a:solidFill>
                <a:latin typeface="+mn-lt"/>
                <a:ea typeface="+mn-ea"/>
                <a:cs typeface="+mn-cs"/>
              </a:defRPr>
            </a:lvl3pPr>
            <a:lvl4pPr marL="1055688" indent="-228600" algn="l" defTabSz="914378" rtl="0" eaLnBrk="1" latinLnBrk="0" hangingPunct="1">
              <a:lnSpc>
                <a:spcPct val="100000"/>
              </a:lnSpc>
              <a:spcBef>
                <a:spcPts val="0"/>
              </a:spcBef>
              <a:spcAft>
                <a:spcPts val="200"/>
              </a:spcAft>
              <a:buClrTx/>
              <a:buSzPct val="100000"/>
              <a:buFont typeface="Arial" panose="020B0604020202020204" pitchFamily="34" charset="0"/>
              <a:buChar char="•"/>
              <a:defRPr sz="1600" kern="1200">
                <a:solidFill>
                  <a:srgbClr val="7FA0A7"/>
                </a:solidFill>
                <a:latin typeface="+mn-lt"/>
                <a:ea typeface="+mn-ea"/>
                <a:cs typeface="+mn-cs"/>
              </a:defRPr>
            </a:lvl4pPr>
            <a:lvl5pPr marL="1262063" indent="-195263" algn="l" defTabSz="914378" rtl="0" eaLnBrk="1" latinLnBrk="0" hangingPunct="1">
              <a:lnSpc>
                <a:spcPct val="100000"/>
              </a:lnSpc>
              <a:spcBef>
                <a:spcPts val="0"/>
              </a:spcBef>
              <a:spcAft>
                <a:spcPts val="200"/>
              </a:spcAft>
              <a:buClrTx/>
              <a:buSzPct val="100000"/>
              <a:buFont typeface="Arial" panose="020B0604020202020204" pitchFamily="34" charset="0"/>
              <a:buChar char="•"/>
              <a:defRPr sz="1400" kern="1200">
                <a:solidFill>
                  <a:srgbClr val="7FA0A7"/>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a-DK" sz="3200" dirty="0">
                <a:ea typeface="Times New Roman" panose="02020603050405020304" pitchFamily="18" charset="0"/>
              </a:rPr>
              <a:t>2026</a:t>
            </a:r>
            <a:endParaRPr lang="en-DK" sz="3200" dirty="0">
              <a:ea typeface="Calibri" panose="020F0502020204030204" pitchFamily="34" charset="0"/>
            </a:endParaRPr>
          </a:p>
        </p:txBody>
      </p:sp>
      <p:sp>
        <p:nvSpPr>
          <p:cNvPr id="53" name="Pladsholder til tekst 4">
            <a:extLst>
              <a:ext uri="{FF2B5EF4-FFF2-40B4-BE49-F238E27FC236}">
                <a16:creationId xmlns:a16="http://schemas.microsoft.com/office/drawing/2014/main" id="{F0B88F3A-47D7-4FE8-BAC8-BEF5D0F28DD1}"/>
              </a:ext>
            </a:extLst>
          </p:cNvPr>
          <p:cNvSpPr txBox="1">
            <a:spLocks/>
          </p:cNvSpPr>
          <p:nvPr/>
        </p:nvSpPr>
        <p:spPr>
          <a:xfrm>
            <a:off x="9028238" y="1891469"/>
            <a:ext cx="1344035" cy="468001"/>
          </a:xfrm>
          <a:prstGeom prst="rect">
            <a:avLst/>
          </a:prstGeom>
        </p:spPr>
        <p:txBody>
          <a:bodyPr vert="horz" lIns="0" tIns="0" rIns="0" bIns="0" rtlCol="0" anchor="t" anchorCtr="0">
            <a:noAutofit/>
          </a:bodyPr>
          <a:lstStyle>
            <a:lvl1pPr marL="288000" indent="-288000" algn="l" defTabSz="914378" rtl="0" eaLnBrk="1" latinLnBrk="0" hangingPunct="1">
              <a:lnSpc>
                <a:spcPts val="3000"/>
              </a:lnSpc>
              <a:spcBef>
                <a:spcPts val="0"/>
              </a:spcBef>
              <a:buClrTx/>
              <a:buSzPct val="100000"/>
              <a:buFont typeface="Arial" panose="020B0604020202020204" pitchFamily="34" charset="0"/>
              <a:buChar char="•"/>
              <a:tabLst>
                <a:tab pos="358775" algn="l"/>
              </a:tabLst>
              <a:defRPr sz="2400" kern="1200">
                <a:solidFill>
                  <a:srgbClr val="004250"/>
                </a:solidFill>
                <a:latin typeface="+mn-lt"/>
                <a:ea typeface="+mn-ea"/>
                <a:cs typeface="+mn-cs"/>
              </a:defRPr>
            </a:lvl1pPr>
            <a:lvl2pPr marL="566738" indent="-261938" algn="l" defTabSz="914378" rtl="0" eaLnBrk="1" latinLnBrk="0" hangingPunct="1">
              <a:lnSpc>
                <a:spcPct val="100000"/>
              </a:lnSpc>
              <a:spcBef>
                <a:spcPts val="0"/>
              </a:spcBef>
              <a:buClr>
                <a:srgbClr val="40717C"/>
              </a:buClr>
              <a:buSzPct val="100000"/>
              <a:buFont typeface="Arial" panose="020B0604020202020204" pitchFamily="34" charset="0"/>
              <a:buChar char="•"/>
              <a:defRPr sz="2000" kern="1200">
                <a:solidFill>
                  <a:srgbClr val="40717C"/>
                </a:solidFill>
                <a:latin typeface="+mn-lt"/>
                <a:ea typeface="+mn-ea"/>
                <a:cs typeface="+mn-cs"/>
              </a:defRPr>
            </a:lvl2pPr>
            <a:lvl3pPr marL="827088" indent="-260350" algn="l" defTabSz="914378" rtl="0" eaLnBrk="1" latinLnBrk="0" hangingPunct="1">
              <a:lnSpc>
                <a:spcPct val="100000"/>
              </a:lnSpc>
              <a:spcBef>
                <a:spcPts val="0"/>
              </a:spcBef>
              <a:spcAft>
                <a:spcPts val="200"/>
              </a:spcAft>
              <a:buClrTx/>
              <a:buSzPct val="100000"/>
              <a:buFont typeface="Arial" panose="020B0604020202020204" pitchFamily="34" charset="0"/>
              <a:buChar char="•"/>
              <a:defRPr sz="1800" kern="1200">
                <a:solidFill>
                  <a:srgbClr val="7FA0A7"/>
                </a:solidFill>
                <a:latin typeface="+mn-lt"/>
                <a:ea typeface="+mn-ea"/>
                <a:cs typeface="+mn-cs"/>
              </a:defRPr>
            </a:lvl3pPr>
            <a:lvl4pPr marL="1055688" indent="-228600" algn="l" defTabSz="914378" rtl="0" eaLnBrk="1" latinLnBrk="0" hangingPunct="1">
              <a:lnSpc>
                <a:spcPct val="100000"/>
              </a:lnSpc>
              <a:spcBef>
                <a:spcPts val="0"/>
              </a:spcBef>
              <a:spcAft>
                <a:spcPts val="200"/>
              </a:spcAft>
              <a:buClrTx/>
              <a:buSzPct val="100000"/>
              <a:buFont typeface="Arial" panose="020B0604020202020204" pitchFamily="34" charset="0"/>
              <a:buChar char="•"/>
              <a:defRPr sz="1600" kern="1200">
                <a:solidFill>
                  <a:srgbClr val="7FA0A7"/>
                </a:solidFill>
                <a:latin typeface="+mn-lt"/>
                <a:ea typeface="+mn-ea"/>
                <a:cs typeface="+mn-cs"/>
              </a:defRPr>
            </a:lvl4pPr>
            <a:lvl5pPr marL="1262063" indent="-195263" algn="l" defTabSz="914378" rtl="0" eaLnBrk="1" latinLnBrk="0" hangingPunct="1">
              <a:lnSpc>
                <a:spcPct val="100000"/>
              </a:lnSpc>
              <a:spcBef>
                <a:spcPts val="0"/>
              </a:spcBef>
              <a:spcAft>
                <a:spcPts val="200"/>
              </a:spcAft>
              <a:buClrTx/>
              <a:buSzPct val="100000"/>
              <a:buFont typeface="Arial" panose="020B0604020202020204" pitchFamily="34" charset="0"/>
              <a:buChar char="•"/>
              <a:defRPr sz="1400" kern="1200">
                <a:solidFill>
                  <a:srgbClr val="7FA0A7"/>
                </a:solidFill>
                <a:latin typeface="+mn-lt"/>
                <a:ea typeface="+mn-ea"/>
                <a:cs typeface="+mn-cs"/>
              </a:defRPr>
            </a:lvl5pPr>
            <a:lvl6pPr marL="2514537"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da-DK" sz="3200" dirty="0">
                <a:ea typeface="Times New Roman" panose="02020603050405020304" pitchFamily="18" charset="0"/>
              </a:rPr>
              <a:t>2027</a:t>
            </a:r>
            <a:endParaRPr lang="en-DK" sz="3200" dirty="0">
              <a:ea typeface="Calibri" panose="020F0502020204030204" pitchFamily="34" charset="0"/>
            </a:endParaRPr>
          </a:p>
        </p:txBody>
      </p:sp>
      <p:sp>
        <p:nvSpPr>
          <p:cNvPr id="54" name="Rektangel 53">
            <a:extLst>
              <a:ext uri="{FF2B5EF4-FFF2-40B4-BE49-F238E27FC236}">
                <a16:creationId xmlns:a16="http://schemas.microsoft.com/office/drawing/2014/main" id="{4DE5B4B3-33FF-4301-AA0B-611B914A0585}"/>
              </a:ext>
            </a:extLst>
          </p:cNvPr>
          <p:cNvSpPr/>
          <p:nvPr/>
        </p:nvSpPr>
        <p:spPr>
          <a:xfrm>
            <a:off x="5087888" y="3302960"/>
            <a:ext cx="2592288" cy="468000"/>
          </a:xfrm>
          <a:prstGeom prst="rect">
            <a:avLst/>
          </a:prstGeom>
          <a:solidFill>
            <a:srgbClr val="004250"/>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000" b="0" i="0" u="none" strike="noStrike" kern="0" cap="none" spc="0" normalizeH="0" baseline="0" noProof="0" dirty="0">
                <a:ln>
                  <a:noFill/>
                </a:ln>
                <a:solidFill>
                  <a:prstClr val="white"/>
                </a:solidFill>
                <a:effectLst/>
                <a:uLnTx/>
                <a:uFillTx/>
                <a:latin typeface="Arial"/>
                <a:ea typeface="+mn-ea"/>
                <a:cs typeface="+mn-cs"/>
              </a:rPr>
              <a:t>2-year </a:t>
            </a:r>
            <a:r>
              <a:rPr kumimoji="0" lang="da-DK" sz="1000" b="0" i="0" u="none" strike="noStrike" kern="0" cap="none" spc="0" normalizeH="0" baseline="0" noProof="0" dirty="0" err="1">
                <a:ln>
                  <a:noFill/>
                </a:ln>
                <a:solidFill>
                  <a:prstClr val="white"/>
                </a:solidFill>
                <a:effectLst/>
                <a:uLnTx/>
                <a:uFillTx/>
                <a:latin typeface="Arial"/>
                <a:ea typeface="+mn-ea"/>
                <a:cs typeface="+mn-cs"/>
              </a:rPr>
              <a:t>work</a:t>
            </a:r>
            <a:r>
              <a:rPr kumimoji="0" lang="da-DK" sz="1000" b="0" i="0" u="none" strike="noStrike" kern="0" cap="none" spc="0" normalizeH="0" baseline="0" noProof="0" dirty="0">
                <a:ln>
                  <a:noFill/>
                </a:ln>
                <a:solidFill>
                  <a:prstClr val="white"/>
                </a:solidFill>
                <a:effectLst/>
                <a:uLnTx/>
                <a:uFillTx/>
                <a:latin typeface="Arial"/>
                <a:ea typeface="+mn-ea"/>
                <a:cs typeface="+mn-cs"/>
              </a:rPr>
              <a:t> programme</a:t>
            </a:r>
            <a:endParaRPr kumimoji="0" lang="en-DK" sz="1000" b="0" i="0" u="none" strike="noStrike" kern="0" cap="none" spc="0" normalizeH="0" baseline="0" noProof="0" dirty="0">
              <a:ln>
                <a:noFill/>
              </a:ln>
              <a:solidFill>
                <a:prstClr val="white"/>
              </a:solidFill>
              <a:effectLst/>
              <a:uLnTx/>
              <a:uFillTx/>
              <a:latin typeface="Arial"/>
              <a:ea typeface="+mn-ea"/>
              <a:cs typeface="+mn-cs"/>
            </a:endParaRPr>
          </a:p>
        </p:txBody>
      </p:sp>
      <p:sp>
        <p:nvSpPr>
          <p:cNvPr id="55" name="Rektangel 54">
            <a:extLst>
              <a:ext uri="{FF2B5EF4-FFF2-40B4-BE49-F238E27FC236}">
                <a16:creationId xmlns:a16="http://schemas.microsoft.com/office/drawing/2014/main" id="{AFA41D04-AF47-4C7A-8D67-F4C7307C2D24}"/>
              </a:ext>
            </a:extLst>
          </p:cNvPr>
          <p:cNvSpPr/>
          <p:nvPr/>
        </p:nvSpPr>
        <p:spPr>
          <a:xfrm>
            <a:off x="8354709" y="4068947"/>
            <a:ext cx="1383801" cy="468000"/>
          </a:xfrm>
          <a:prstGeom prst="rect">
            <a:avLst/>
          </a:prstGeom>
          <a:solidFill>
            <a:srgbClr val="004250"/>
          </a:solidFill>
          <a:ln w="25400" cap="flat" cmpd="sng" algn="ctr">
            <a:solidFill>
              <a:srgbClr val="004250">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000" b="0" i="0" u="none" strike="noStrike" kern="0" cap="none" spc="0" normalizeH="0" baseline="0" noProof="0" dirty="0">
                <a:ln>
                  <a:noFill/>
                </a:ln>
                <a:solidFill>
                  <a:prstClr val="white"/>
                </a:solidFill>
                <a:effectLst/>
                <a:uLnTx/>
                <a:uFillTx/>
                <a:latin typeface="Arial"/>
                <a:ea typeface="+mn-ea"/>
                <a:cs typeface="+mn-cs"/>
              </a:rPr>
              <a:t>2-year </a:t>
            </a:r>
            <a:r>
              <a:rPr kumimoji="0" lang="da-DK" sz="1000" b="0" i="0" u="none" strike="noStrike" kern="0" cap="none" spc="0" normalizeH="0" baseline="0" noProof="0" dirty="0" err="1">
                <a:ln>
                  <a:noFill/>
                </a:ln>
                <a:solidFill>
                  <a:prstClr val="white"/>
                </a:solidFill>
                <a:effectLst/>
                <a:uLnTx/>
                <a:uFillTx/>
                <a:latin typeface="Arial"/>
                <a:ea typeface="+mn-ea"/>
                <a:cs typeface="+mn-cs"/>
              </a:rPr>
              <a:t>work</a:t>
            </a:r>
            <a:r>
              <a:rPr kumimoji="0" lang="da-DK" sz="1000" b="0" i="0" u="none" strike="noStrike" kern="0" cap="none" spc="0" normalizeH="0" baseline="0" noProof="0" dirty="0">
                <a:ln>
                  <a:noFill/>
                </a:ln>
                <a:solidFill>
                  <a:prstClr val="white"/>
                </a:solidFill>
                <a:effectLst/>
                <a:uLnTx/>
                <a:uFillTx/>
                <a:latin typeface="Arial"/>
                <a:ea typeface="+mn-ea"/>
                <a:cs typeface="+mn-cs"/>
              </a:rPr>
              <a:t> programme</a:t>
            </a:r>
            <a:endParaRPr kumimoji="0" lang="en-DK" sz="1000" b="0" i="0" u="none" strike="noStrike" kern="0" cap="none" spc="0" normalizeH="0" baseline="0" noProof="0" dirty="0">
              <a:ln>
                <a:noFill/>
              </a:ln>
              <a:solidFill>
                <a:prstClr val="white"/>
              </a:solidFill>
              <a:effectLst/>
              <a:uLnTx/>
              <a:uFillTx/>
              <a:latin typeface="Arial"/>
              <a:ea typeface="+mn-ea"/>
              <a:cs typeface="+mn-cs"/>
            </a:endParaRPr>
          </a:p>
        </p:txBody>
      </p:sp>
      <p:sp>
        <p:nvSpPr>
          <p:cNvPr id="56" name="Rektangel 55">
            <a:extLst>
              <a:ext uri="{FF2B5EF4-FFF2-40B4-BE49-F238E27FC236}">
                <a16:creationId xmlns:a16="http://schemas.microsoft.com/office/drawing/2014/main" id="{1D12719C-E3C6-4A5A-AE30-E3EE59E7639D}"/>
              </a:ext>
            </a:extLst>
          </p:cNvPr>
          <p:cNvSpPr/>
          <p:nvPr/>
        </p:nvSpPr>
        <p:spPr>
          <a:xfrm>
            <a:off x="6515655" y="4070962"/>
            <a:ext cx="1344036" cy="468000"/>
          </a:xfrm>
          <a:prstGeom prst="rect">
            <a:avLst/>
          </a:prstGeom>
          <a:solidFill>
            <a:srgbClr val="668E96"/>
          </a:solidFill>
          <a:ln w="25400" cap="flat" cmpd="sng" algn="ctr">
            <a:solidFill>
              <a:srgbClr val="668E96">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lang="da-DK" sz="1000" kern="0" dirty="0">
                <a:solidFill>
                  <a:prstClr val="white"/>
                </a:solidFill>
                <a:latin typeface="Arial"/>
              </a:rPr>
              <a:t>D</a:t>
            </a:r>
            <a:r>
              <a:rPr kumimoji="0" lang="da-DK" sz="1000" b="0" i="0" u="none" strike="noStrike" kern="0" cap="none" spc="0" normalizeH="0" baseline="0" noProof="0" dirty="0" err="1">
                <a:ln>
                  <a:noFill/>
                </a:ln>
                <a:solidFill>
                  <a:prstClr val="white"/>
                </a:solidFill>
                <a:effectLst/>
                <a:uLnTx/>
                <a:uFillTx/>
                <a:latin typeface="Arial"/>
                <a:ea typeface="+mn-ea"/>
                <a:cs typeface="+mn-cs"/>
              </a:rPr>
              <a:t>raft</a:t>
            </a:r>
            <a:r>
              <a:rPr kumimoji="0" lang="da-DK" sz="1000" b="0" i="0" u="none" strike="noStrike" kern="0" cap="none" spc="0" normalizeH="0" baseline="0" noProof="0" dirty="0">
                <a:ln>
                  <a:noFill/>
                </a:ln>
                <a:solidFill>
                  <a:prstClr val="white"/>
                </a:solidFill>
                <a:effectLst/>
                <a:uLnTx/>
                <a:uFillTx/>
                <a:latin typeface="Arial"/>
                <a:ea typeface="+mn-ea"/>
                <a:cs typeface="+mn-cs"/>
              </a:rPr>
              <a:t> 2-year </a:t>
            </a:r>
            <a:r>
              <a:rPr kumimoji="0" lang="da-DK" sz="1000" b="0" i="0" u="none" strike="noStrike" kern="0" cap="none" spc="0" normalizeH="0" baseline="0" noProof="0" dirty="0" err="1">
                <a:ln>
                  <a:noFill/>
                </a:ln>
                <a:solidFill>
                  <a:prstClr val="white"/>
                </a:solidFill>
                <a:effectLst/>
                <a:uLnTx/>
                <a:uFillTx/>
                <a:latin typeface="Arial"/>
                <a:ea typeface="+mn-ea"/>
                <a:cs typeface="+mn-cs"/>
              </a:rPr>
              <a:t>work</a:t>
            </a:r>
            <a:r>
              <a:rPr kumimoji="0" lang="da-DK" sz="1000" b="0" i="0" u="none" strike="noStrike" kern="0" cap="none" spc="0" normalizeH="0" baseline="0" noProof="0" dirty="0">
                <a:ln>
                  <a:noFill/>
                </a:ln>
                <a:solidFill>
                  <a:prstClr val="white"/>
                </a:solidFill>
                <a:effectLst/>
                <a:uLnTx/>
                <a:uFillTx/>
                <a:latin typeface="Arial"/>
                <a:ea typeface="+mn-ea"/>
                <a:cs typeface="+mn-cs"/>
              </a:rPr>
              <a:t> programme</a:t>
            </a:r>
            <a:endParaRPr kumimoji="0" lang="en-DK" sz="1000" b="0" i="0" u="none" strike="noStrike" kern="0" cap="none" spc="0" normalizeH="0" baseline="0" noProof="0" dirty="0">
              <a:ln>
                <a:noFill/>
              </a:ln>
              <a:solidFill>
                <a:prstClr val="white"/>
              </a:solidFill>
              <a:effectLst/>
              <a:uLnTx/>
              <a:uFillTx/>
              <a:latin typeface="Arial"/>
              <a:ea typeface="+mn-ea"/>
              <a:cs typeface="+mn-cs"/>
            </a:endParaRPr>
          </a:p>
        </p:txBody>
      </p:sp>
      <p:sp>
        <p:nvSpPr>
          <p:cNvPr id="57" name="Rektangel 56">
            <a:extLst>
              <a:ext uri="{FF2B5EF4-FFF2-40B4-BE49-F238E27FC236}">
                <a16:creationId xmlns:a16="http://schemas.microsoft.com/office/drawing/2014/main" id="{CDDFEFA9-51F8-41BA-BCF7-74647551482F}"/>
              </a:ext>
            </a:extLst>
          </p:cNvPr>
          <p:cNvSpPr/>
          <p:nvPr/>
        </p:nvSpPr>
        <p:spPr>
          <a:xfrm>
            <a:off x="3360260" y="3299431"/>
            <a:ext cx="1344036" cy="468000"/>
          </a:xfrm>
          <a:prstGeom prst="rect">
            <a:avLst/>
          </a:prstGeom>
          <a:solidFill>
            <a:srgbClr val="668E96"/>
          </a:solidFill>
          <a:ln w="25400" cap="flat" cmpd="sng" algn="ctr">
            <a:solidFill>
              <a:srgbClr val="668E96">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000" b="0" i="0" u="none" strike="noStrike" kern="0" cap="none" spc="0" normalizeH="0" baseline="0" noProof="0" dirty="0" err="1">
                <a:ln>
                  <a:noFill/>
                </a:ln>
                <a:solidFill>
                  <a:prstClr val="white"/>
                </a:solidFill>
                <a:effectLst/>
                <a:uLnTx/>
                <a:uFillTx/>
                <a:latin typeface="Arial"/>
                <a:ea typeface="+mn-ea"/>
                <a:cs typeface="+mn-cs"/>
              </a:rPr>
              <a:t>Draft</a:t>
            </a:r>
            <a:r>
              <a:rPr kumimoji="0" lang="da-DK" sz="1000" b="0" i="0" u="none" strike="noStrike" kern="0" cap="none" spc="0" normalizeH="0" baseline="0" noProof="0" dirty="0">
                <a:ln>
                  <a:noFill/>
                </a:ln>
                <a:solidFill>
                  <a:prstClr val="white"/>
                </a:solidFill>
                <a:effectLst/>
                <a:uLnTx/>
                <a:uFillTx/>
                <a:latin typeface="Arial"/>
                <a:ea typeface="+mn-ea"/>
                <a:cs typeface="+mn-cs"/>
              </a:rPr>
              <a:t> 2-year </a:t>
            </a:r>
            <a:r>
              <a:rPr kumimoji="0" lang="da-DK" sz="1000" b="0" i="0" u="none" strike="noStrike" kern="0" cap="none" spc="0" normalizeH="0" baseline="0" noProof="0" dirty="0" err="1">
                <a:ln>
                  <a:noFill/>
                </a:ln>
                <a:solidFill>
                  <a:prstClr val="white"/>
                </a:solidFill>
                <a:effectLst/>
                <a:uLnTx/>
                <a:uFillTx/>
                <a:latin typeface="Arial"/>
                <a:ea typeface="+mn-ea"/>
                <a:cs typeface="+mn-cs"/>
              </a:rPr>
              <a:t>work</a:t>
            </a:r>
            <a:r>
              <a:rPr kumimoji="0" lang="da-DK" sz="1000" b="0" i="0" u="none" strike="noStrike" kern="0" cap="none" spc="0" normalizeH="0" baseline="0" noProof="0" dirty="0">
                <a:ln>
                  <a:noFill/>
                </a:ln>
                <a:solidFill>
                  <a:prstClr val="white"/>
                </a:solidFill>
                <a:effectLst/>
                <a:uLnTx/>
                <a:uFillTx/>
                <a:latin typeface="Arial"/>
                <a:ea typeface="+mn-ea"/>
                <a:cs typeface="+mn-cs"/>
              </a:rPr>
              <a:t> programme</a:t>
            </a:r>
            <a:endParaRPr kumimoji="0" lang="en-DK" sz="1000" b="0" i="0" u="none" strike="noStrike" kern="0" cap="none" spc="0" normalizeH="0" baseline="0" noProof="0" dirty="0">
              <a:ln>
                <a:noFill/>
              </a:ln>
              <a:solidFill>
                <a:prstClr val="white"/>
              </a:solidFill>
              <a:effectLst/>
              <a:uLnTx/>
              <a:uFillTx/>
              <a:latin typeface="Arial"/>
              <a:ea typeface="+mn-ea"/>
              <a:cs typeface="+mn-cs"/>
            </a:endParaRPr>
          </a:p>
        </p:txBody>
      </p:sp>
      <p:sp>
        <p:nvSpPr>
          <p:cNvPr id="58" name="Rektangel 57">
            <a:extLst>
              <a:ext uri="{FF2B5EF4-FFF2-40B4-BE49-F238E27FC236}">
                <a16:creationId xmlns:a16="http://schemas.microsoft.com/office/drawing/2014/main" id="{E0896F28-ADAF-40CE-BEB1-6DC5E37A56FF}"/>
              </a:ext>
            </a:extLst>
          </p:cNvPr>
          <p:cNvSpPr/>
          <p:nvPr/>
        </p:nvSpPr>
        <p:spPr>
          <a:xfrm>
            <a:off x="327991" y="2564904"/>
            <a:ext cx="1344036" cy="468000"/>
          </a:xfrm>
          <a:prstGeom prst="rect">
            <a:avLst/>
          </a:prstGeom>
          <a:solidFill>
            <a:srgbClr val="668E96"/>
          </a:solidFill>
          <a:ln w="25400" cap="flat" cmpd="sng" algn="ctr">
            <a:solidFill>
              <a:srgbClr val="668E96">
                <a:shade val="50000"/>
              </a:srgbClr>
            </a:solidFill>
            <a:prstDash val="solid"/>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r>
              <a:rPr kumimoji="0" lang="da-DK" sz="1000" b="0" i="0" u="none" strike="noStrike" kern="0" cap="none" spc="0" normalizeH="0" baseline="0" noProof="0" dirty="0" err="1">
                <a:ln>
                  <a:noFill/>
                </a:ln>
                <a:solidFill>
                  <a:prstClr val="white"/>
                </a:solidFill>
                <a:effectLst/>
                <a:uLnTx/>
                <a:uFillTx/>
                <a:latin typeface="Arial"/>
                <a:ea typeface="+mn-ea"/>
                <a:cs typeface="+mn-cs"/>
              </a:rPr>
              <a:t>Draft</a:t>
            </a:r>
            <a:r>
              <a:rPr kumimoji="0" lang="da-DK" sz="1000" b="0" i="0" u="none" strike="noStrike" kern="0" cap="none" spc="0" normalizeH="0" baseline="0" noProof="0" dirty="0">
                <a:ln>
                  <a:noFill/>
                </a:ln>
                <a:solidFill>
                  <a:prstClr val="white"/>
                </a:solidFill>
                <a:effectLst/>
                <a:uLnTx/>
                <a:uFillTx/>
                <a:latin typeface="Arial"/>
                <a:ea typeface="+mn-ea"/>
                <a:cs typeface="+mn-cs"/>
              </a:rPr>
              <a:t> 2-year </a:t>
            </a:r>
            <a:r>
              <a:rPr kumimoji="0" lang="da-DK" sz="1000" b="0" i="0" u="none" strike="noStrike" kern="0" cap="none" spc="0" normalizeH="0" baseline="0" noProof="0" dirty="0" err="1">
                <a:ln>
                  <a:noFill/>
                </a:ln>
                <a:solidFill>
                  <a:prstClr val="white"/>
                </a:solidFill>
                <a:effectLst/>
                <a:uLnTx/>
                <a:uFillTx/>
                <a:latin typeface="Arial"/>
                <a:ea typeface="+mn-ea"/>
                <a:cs typeface="+mn-cs"/>
              </a:rPr>
              <a:t>work</a:t>
            </a:r>
            <a:r>
              <a:rPr kumimoji="0" lang="da-DK" sz="1000" b="0" i="0" u="none" strike="noStrike" kern="0" cap="none" spc="0" normalizeH="0" baseline="0" noProof="0" dirty="0">
                <a:ln>
                  <a:noFill/>
                </a:ln>
                <a:solidFill>
                  <a:prstClr val="white"/>
                </a:solidFill>
                <a:effectLst/>
                <a:uLnTx/>
                <a:uFillTx/>
                <a:latin typeface="Arial"/>
                <a:ea typeface="+mn-ea"/>
                <a:cs typeface="+mn-cs"/>
              </a:rPr>
              <a:t> programme</a:t>
            </a:r>
            <a:endParaRPr kumimoji="0" lang="en-DK" sz="1000" b="0" i="0" u="none" strike="noStrike" kern="0" cap="none" spc="0" normalizeH="0" baseline="0" noProof="0" dirty="0">
              <a:ln>
                <a:noFill/>
              </a:ln>
              <a:solidFill>
                <a:prstClr val="white"/>
              </a:solidFill>
              <a:effectLst/>
              <a:uLnTx/>
              <a:uFillTx/>
              <a:latin typeface="Arial"/>
              <a:ea typeface="+mn-ea"/>
              <a:cs typeface="+mn-cs"/>
            </a:endParaRPr>
          </a:p>
        </p:txBody>
      </p:sp>
      <p:pic>
        <p:nvPicPr>
          <p:cNvPr id="59" name="Grafik 58" descr="Pil: Kurve med uret">
            <a:extLst>
              <a:ext uri="{FF2B5EF4-FFF2-40B4-BE49-F238E27FC236}">
                <a16:creationId xmlns:a16="http://schemas.microsoft.com/office/drawing/2014/main" id="{3A26CBB5-8414-486D-9018-94BF3387045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324561">
            <a:off x="7896947" y="4097651"/>
            <a:ext cx="410592" cy="410592"/>
          </a:xfrm>
          <a:prstGeom prst="rect">
            <a:avLst/>
          </a:prstGeom>
        </p:spPr>
      </p:pic>
      <p:pic>
        <p:nvPicPr>
          <p:cNvPr id="60" name="Grafik 59" descr="Pil: Kurve med uret">
            <a:extLst>
              <a:ext uri="{FF2B5EF4-FFF2-40B4-BE49-F238E27FC236}">
                <a16:creationId xmlns:a16="http://schemas.microsoft.com/office/drawing/2014/main" id="{E5741635-55BB-455B-B4A2-8AB0319145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324561">
            <a:off x="4690795" y="3309669"/>
            <a:ext cx="410592" cy="410592"/>
          </a:xfrm>
          <a:prstGeom prst="rect">
            <a:avLst/>
          </a:prstGeom>
        </p:spPr>
      </p:pic>
      <p:pic>
        <p:nvPicPr>
          <p:cNvPr id="61" name="Grafik 60" descr="Pil: Kurve med uret">
            <a:extLst>
              <a:ext uri="{FF2B5EF4-FFF2-40B4-BE49-F238E27FC236}">
                <a16:creationId xmlns:a16="http://schemas.microsoft.com/office/drawing/2014/main" id="{F5B1A6AB-E62A-4A7B-8204-3FB0D0CA992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324561">
            <a:off x="1662494" y="2559571"/>
            <a:ext cx="410592" cy="410592"/>
          </a:xfrm>
          <a:prstGeom prst="rect">
            <a:avLst/>
          </a:prstGeom>
        </p:spPr>
      </p:pic>
      <p:pic>
        <p:nvPicPr>
          <p:cNvPr id="65" name="Grafik 64" descr="Pil: Lige">
            <a:extLst>
              <a:ext uri="{FF2B5EF4-FFF2-40B4-BE49-F238E27FC236}">
                <a16:creationId xmlns:a16="http://schemas.microsoft.com/office/drawing/2014/main" id="{77A90E1B-2228-47F7-A6EF-E2CC560A8DF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67408" y="3224798"/>
            <a:ext cx="459420" cy="459420"/>
          </a:xfrm>
          <a:prstGeom prst="rect">
            <a:avLst/>
          </a:prstGeom>
        </p:spPr>
      </p:pic>
      <p:pic>
        <p:nvPicPr>
          <p:cNvPr id="66" name="Grafik 65" descr="Pil: Lige">
            <a:extLst>
              <a:ext uri="{FF2B5EF4-FFF2-40B4-BE49-F238E27FC236}">
                <a16:creationId xmlns:a16="http://schemas.microsoft.com/office/drawing/2014/main" id="{F7FD1871-7068-4E78-B858-4A7B8C1F04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3788317" y="3981286"/>
            <a:ext cx="459420" cy="459420"/>
          </a:xfrm>
          <a:prstGeom prst="rect">
            <a:avLst/>
          </a:prstGeom>
        </p:spPr>
      </p:pic>
      <p:pic>
        <p:nvPicPr>
          <p:cNvPr id="67" name="Grafik 66" descr="Pil: Lige">
            <a:extLst>
              <a:ext uri="{FF2B5EF4-FFF2-40B4-BE49-F238E27FC236}">
                <a16:creationId xmlns:a16="http://schemas.microsoft.com/office/drawing/2014/main" id="{49700706-2C64-4FF6-800C-BFEC183FF9B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7002993" y="4702878"/>
            <a:ext cx="459420" cy="459420"/>
          </a:xfrm>
          <a:prstGeom prst="rect">
            <a:avLst/>
          </a:prstGeom>
        </p:spPr>
      </p:pic>
      <p:pic>
        <p:nvPicPr>
          <p:cNvPr id="30" name="Billede 29">
            <a:extLst>
              <a:ext uri="{FF2B5EF4-FFF2-40B4-BE49-F238E27FC236}">
                <a16:creationId xmlns:a16="http://schemas.microsoft.com/office/drawing/2014/main" id="{558FF0A3-D601-4CF8-88F0-EBD4ADB9C4C2}"/>
              </a:ext>
            </a:extLst>
          </p:cNvPr>
          <p:cNvPicPr>
            <a:picLocks noChangeAspect="1"/>
          </p:cNvPicPr>
          <p:nvPr/>
        </p:nvPicPr>
        <p:blipFill>
          <a:blip r:embed="rId9"/>
          <a:stretch>
            <a:fillRect/>
          </a:stretch>
        </p:blipFill>
        <p:spPr>
          <a:xfrm>
            <a:off x="167490" y="4068947"/>
            <a:ext cx="2276097" cy="1181474"/>
          </a:xfrm>
          <a:prstGeom prst="rect">
            <a:avLst/>
          </a:prstGeom>
        </p:spPr>
      </p:pic>
      <p:pic>
        <p:nvPicPr>
          <p:cNvPr id="31" name="Billede 30">
            <a:extLst>
              <a:ext uri="{FF2B5EF4-FFF2-40B4-BE49-F238E27FC236}">
                <a16:creationId xmlns:a16="http://schemas.microsoft.com/office/drawing/2014/main" id="{9456CF6E-12C5-4AF6-9BED-A865FD20D7D3}"/>
              </a:ext>
            </a:extLst>
          </p:cNvPr>
          <p:cNvPicPr>
            <a:picLocks noChangeAspect="1"/>
          </p:cNvPicPr>
          <p:nvPr/>
        </p:nvPicPr>
        <p:blipFill>
          <a:blip r:embed="rId9"/>
          <a:stretch>
            <a:fillRect/>
          </a:stretch>
        </p:blipFill>
        <p:spPr>
          <a:xfrm>
            <a:off x="2953029" y="4613932"/>
            <a:ext cx="2276097" cy="1181474"/>
          </a:xfrm>
          <a:prstGeom prst="rect">
            <a:avLst/>
          </a:prstGeom>
        </p:spPr>
      </p:pic>
      <p:pic>
        <p:nvPicPr>
          <p:cNvPr id="32" name="Billede 31">
            <a:extLst>
              <a:ext uri="{FF2B5EF4-FFF2-40B4-BE49-F238E27FC236}">
                <a16:creationId xmlns:a16="http://schemas.microsoft.com/office/drawing/2014/main" id="{BAAF01F9-C0AF-449A-8725-9C5397997C79}"/>
              </a:ext>
            </a:extLst>
          </p:cNvPr>
          <p:cNvPicPr>
            <a:picLocks noChangeAspect="1"/>
          </p:cNvPicPr>
          <p:nvPr/>
        </p:nvPicPr>
        <p:blipFill>
          <a:blip r:embed="rId9"/>
          <a:stretch>
            <a:fillRect/>
          </a:stretch>
        </p:blipFill>
        <p:spPr>
          <a:xfrm>
            <a:off x="6198068" y="5297700"/>
            <a:ext cx="1967048" cy="1021053"/>
          </a:xfrm>
          <a:prstGeom prst="rect">
            <a:avLst/>
          </a:prstGeom>
        </p:spPr>
      </p:pic>
      <p:sp>
        <p:nvSpPr>
          <p:cNvPr id="33" name="Rektangel 32">
            <a:extLst>
              <a:ext uri="{FF2B5EF4-FFF2-40B4-BE49-F238E27FC236}">
                <a16:creationId xmlns:a16="http://schemas.microsoft.com/office/drawing/2014/main" id="{1C0BEE74-5730-3684-E167-D1E0C7DD85CC}"/>
              </a:ext>
            </a:extLst>
          </p:cNvPr>
          <p:cNvSpPr/>
          <p:nvPr/>
        </p:nvSpPr>
        <p:spPr>
          <a:xfrm>
            <a:off x="3274627" y="3224798"/>
            <a:ext cx="1545093" cy="6485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343376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dsholder til dato 8" hidden="1"/>
          <p:cNvSpPr>
            <a:spLocks noGrp="1"/>
          </p:cNvSpPr>
          <p:nvPr>
            <p:ph type="dt" sz="half" idx="10"/>
          </p:nvPr>
        </p:nvSpPr>
        <p:spPr/>
        <p:txBody>
          <a:bodyPr/>
          <a:lstStyle/>
          <a:p>
            <a:r>
              <a:rPr lang="da-DK" noProof="0" dirty="0"/>
              <a:t>Bynavn, </a:t>
            </a:r>
            <a:r>
              <a:rPr lang="da-DK" noProof="0" dirty="0" err="1"/>
              <a:t>xx.xx.xxxx</a:t>
            </a:r>
            <a:r>
              <a:rPr lang="da-DK" noProof="0" dirty="0"/>
              <a:t> - Navn og efternavn -  Ændres via Indsæt&gt;Sidehoved &amp; Sidefod</a:t>
            </a:r>
          </a:p>
        </p:txBody>
      </p:sp>
      <p:sp>
        <p:nvSpPr>
          <p:cNvPr id="17" name="Tekstboks 16"/>
          <p:cNvSpPr txBox="1"/>
          <p:nvPr/>
        </p:nvSpPr>
        <p:spPr>
          <a:xfrm>
            <a:off x="8216900" y="6191148"/>
            <a:ext cx="1183337" cy="369332"/>
          </a:xfrm>
          <a:prstGeom prst="rect">
            <a:avLst/>
          </a:prstGeom>
          <a:noFill/>
        </p:spPr>
        <p:txBody>
          <a:bodyPr wrap="none" rtlCol="0">
            <a:spAutoFit/>
          </a:bodyPr>
          <a:lstStyle/>
          <a:p>
            <a:r>
              <a:rPr lang="en-GB" dirty="0">
                <a:solidFill>
                  <a:schemeClr val="bg1"/>
                </a:solidFill>
              </a:rPr>
              <a:t>12/3/2018</a:t>
            </a:r>
          </a:p>
        </p:txBody>
      </p:sp>
      <p:sp>
        <p:nvSpPr>
          <p:cNvPr id="10" name="Rektangel 9">
            <a:extLst>
              <a:ext uri="{FF2B5EF4-FFF2-40B4-BE49-F238E27FC236}">
                <a16:creationId xmlns:a16="http://schemas.microsoft.com/office/drawing/2014/main" id="{B1B723BB-A0BA-4C39-BB94-768BDA1F0ABE}"/>
              </a:ext>
            </a:extLst>
          </p:cNvPr>
          <p:cNvSpPr/>
          <p:nvPr/>
        </p:nvSpPr>
        <p:spPr>
          <a:xfrm rot="5400000" flipH="1">
            <a:off x="4681741" y="2215107"/>
            <a:ext cx="64560" cy="8598967"/>
          </a:xfrm>
          <a:prstGeom prst="rect">
            <a:avLst/>
          </a:prstGeom>
          <a:solidFill>
            <a:srgbClr val="0305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Billede 10">
            <a:extLst>
              <a:ext uri="{FF2B5EF4-FFF2-40B4-BE49-F238E27FC236}">
                <a16:creationId xmlns:a16="http://schemas.microsoft.com/office/drawing/2014/main" id="{F3DCFDB5-2F9F-4493-A1CA-441E7EC9E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13505" y="6068292"/>
            <a:ext cx="477957" cy="478579"/>
          </a:xfrm>
          <a:prstGeom prst="rect">
            <a:avLst/>
          </a:prstGeom>
        </p:spPr>
      </p:pic>
      <p:sp>
        <p:nvSpPr>
          <p:cNvPr id="15" name="Titel 1">
            <a:extLst>
              <a:ext uri="{FF2B5EF4-FFF2-40B4-BE49-F238E27FC236}">
                <a16:creationId xmlns:a16="http://schemas.microsoft.com/office/drawing/2014/main" id="{4F43A549-3D25-46BA-82FA-9345AC30C3AC}"/>
              </a:ext>
            </a:extLst>
          </p:cNvPr>
          <p:cNvSpPr txBox="1">
            <a:spLocks/>
          </p:cNvSpPr>
          <p:nvPr/>
        </p:nvSpPr>
        <p:spPr>
          <a:xfrm>
            <a:off x="723976" y="497477"/>
            <a:ext cx="6737139" cy="80395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sz="3600" dirty="0">
                <a:latin typeface="Garamond" panose="02020404030301010803" pitchFamily="18" charset="0"/>
                <a:cs typeface="Adobe Devanagari" pitchFamily="18" charset="0"/>
              </a:rPr>
              <a:t>Pillar 2: </a:t>
            </a:r>
            <a:r>
              <a:rPr lang="en-US" sz="3600" dirty="0">
                <a:latin typeface="Garamond" panose="02020404030301010803" pitchFamily="18" charset="0"/>
                <a:cs typeface="Adobe Devanagari" pitchFamily="18" charset="0"/>
              </a:rPr>
              <a:t>Global Challenges and European Industrial </a:t>
            </a:r>
            <a:r>
              <a:rPr lang="en-US" sz="3600" dirty="0" err="1">
                <a:latin typeface="Garamond" panose="02020404030301010803" pitchFamily="18" charset="0"/>
                <a:cs typeface="Adobe Devanagari" pitchFamily="18" charset="0"/>
              </a:rPr>
              <a:t>Competitivenss</a:t>
            </a:r>
            <a:endParaRPr lang="en-GB" sz="3600" dirty="0">
              <a:latin typeface="Garamond" panose="02020404030301010803" pitchFamily="18" charset="0"/>
              <a:cs typeface="Adobe Devanagari" pitchFamily="18" charset="0"/>
            </a:endParaRPr>
          </a:p>
        </p:txBody>
      </p:sp>
      <p:pic>
        <p:nvPicPr>
          <p:cNvPr id="3074" name="Picture 2" descr="European Commission prepares for Horizon Europe | ETIPWind">
            <a:extLst>
              <a:ext uri="{FF2B5EF4-FFF2-40B4-BE49-F238E27FC236}">
                <a16:creationId xmlns:a16="http://schemas.microsoft.com/office/drawing/2014/main" id="{5C5610F4-2C36-4D19-A9AE-165F5C152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54330" y="311129"/>
            <a:ext cx="2045907" cy="803955"/>
          </a:xfrm>
          <a:prstGeom prst="rect">
            <a:avLst/>
          </a:prstGeom>
          <a:noFill/>
          <a:extLst>
            <a:ext uri="{909E8E84-426E-40DD-AFC4-6F175D3DCCD1}">
              <a14:hiddenFill xmlns:a14="http://schemas.microsoft.com/office/drawing/2010/main">
                <a:solidFill>
                  <a:srgbClr val="FFFFFF"/>
                </a:solidFill>
              </a14:hiddenFill>
            </a:ext>
          </a:extLst>
        </p:spPr>
      </p:pic>
      <p:sp>
        <p:nvSpPr>
          <p:cNvPr id="14" name="Titel 1">
            <a:extLst>
              <a:ext uri="{FF2B5EF4-FFF2-40B4-BE49-F238E27FC236}">
                <a16:creationId xmlns:a16="http://schemas.microsoft.com/office/drawing/2014/main" id="{44C74DB0-DBA4-49D4-9141-9068716E959B}"/>
              </a:ext>
            </a:extLst>
          </p:cNvPr>
          <p:cNvSpPr txBox="1">
            <a:spLocks/>
          </p:cNvSpPr>
          <p:nvPr/>
        </p:nvSpPr>
        <p:spPr>
          <a:xfrm>
            <a:off x="756456" y="1622379"/>
            <a:ext cx="8112822" cy="63558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da-DK" sz="2000" dirty="0" err="1">
                <a:latin typeface="Garamond" panose="02020404030301010803" pitchFamily="18" charset="0"/>
                <a:cs typeface="Adobe Devanagari" pitchFamily="18" charset="0"/>
              </a:rPr>
              <a:t>Grouped</a:t>
            </a:r>
            <a:r>
              <a:rPr lang="da-DK" sz="2000" dirty="0">
                <a:latin typeface="Garamond" panose="02020404030301010803" pitchFamily="18" charset="0"/>
                <a:cs typeface="Adobe Devanagari" pitchFamily="18" charset="0"/>
              </a:rPr>
              <a:t> in </a:t>
            </a:r>
            <a:r>
              <a:rPr lang="da-DK" sz="2000" dirty="0" err="1">
                <a:latin typeface="Garamond" panose="02020404030301010803" pitchFamily="18" charset="0"/>
                <a:cs typeface="Adobe Devanagari" pitchFamily="18" charset="0"/>
              </a:rPr>
              <a:t>six</a:t>
            </a:r>
            <a:r>
              <a:rPr lang="da-DK" sz="2000" dirty="0">
                <a:latin typeface="Garamond" panose="02020404030301010803" pitchFamily="18" charset="0"/>
                <a:cs typeface="Adobe Devanagari" pitchFamily="18" charset="0"/>
              </a:rPr>
              <a:t> ‘clusters’ </a:t>
            </a:r>
            <a:r>
              <a:rPr lang="da-DK" sz="2000" dirty="0" err="1">
                <a:latin typeface="Garamond" panose="02020404030301010803" pitchFamily="18" charset="0"/>
                <a:cs typeface="Adobe Devanagari" pitchFamily="18" charset="0"/>
              </a:rPr>
              <a:t>that</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aim</a:t>
            </a:r>
            <a:r>
              <a:rPr lang="da-DK" sz="2000" dirty="0">
                <a:latin typeface="Garamond" panose="02020404030301010803" pitchFamily="18" charset="0"/>
                <a:cs typeface="Adobe Devanagari" pitchFamily="18" charset="0"/>
              </a:rPr>
              <a:t> at </a:t>
            </a:r>
            <a:r>
              <a:rPr lang="da-DK" sz="2000" dirty="0" err="1">
                <a:latin typeface="Garamond" panose="02020404030301010803" pitchFamily="18" charset="0"/>
                <a:cs typeface="Adobe Devanagari" pitchFamily="18" charset="0"/>
              </a:rPr>
              <a:t>creating</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systemic</a:t>
            </a:r>
            <a:r>
              <a:rPr lang="da-DK" sz="2000" dirty="0">
                <a:latin typeface="Garamond" panose="02020404030301010803" pitchFamily="18" charset="0"/>
                <a:cs typeface="Adobe Devanagari" pitchFamily="18" charset="0"/>
              </a:rPr>
              <a:t> and </a:t>
            </a:r>
            <a:r>
              <a:rPr lang="da-DK" sz="2000" dirty="0" err="1">
                <a:latin typeface="Garamond" panose="02020404030301010803" pitchFamily="18" charset="0"/>
                <a:cs typeface="Adobe Devanagari" pitchFamily="18" charset="0"/>
              </a:rPr>
              <a:t>sustainable</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cange</a:t>
            </a:r>
            <a:r>
              <a:rPr lang="da-DK" sz="2000" dirty="0">
                <a:latin typeface="Garamond" panose="02020404030301010803" pitchFamily="18" charset="0"/>
                <a:cs typeface="Adobe Devanagari" pitchFamily="18" charset="0"/>
              </a:rPr>
              <a:t> in society and the </a:t>
            </a:r>
            <a:r>
              <a:rPr lang="da-DK" sz="2000" dirty="0" err="1">
                <a:latin typeface="Garamond" panose="02020404030301010803" pitchFamily="18" charset="0"/>
                <a:cs typeface="Adobe Devanagari" pitchFamily="18" charset="0"/>
              </a:rPr>
              <a:t>ecnomoy</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These</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are</a:t>
            </a:r>
            <a:r>
              <a:rPr lang="da-DK" sz="2000" dirty="0">
                <a:latin typeface="Garamond" panose="02020404030301010803" pitchFamily="18" charset="0"/>
                <a:cs typeface="Adobe Devanagari" pitchFamily="18" charset="0"/>
              </a:rPr>
              <a:t>:</a:t>
            </a:r>
          </a:p>
          <a:p>
            <a:pPr algn="l"/>
            <a:endParaRPr lang="da-DK" sz="2000" dirty="0">
              <a:latin typeface="Garamond" panose="02020404030301010803" pitchFamily="18" charset="0"/>
              <a:cs typeface="Adobe Devanagari" pitchFamily="18" charset="0"/>
            </a:endParaRPr>
          </a:p>
        </p:txBody>
      </p:sp>
      <p:sp>
        <p:nvSpPr>
          <p:cNvPr id="12" name="Rektangel 11">
            <a:extLst>
              <a:ext uri="{FF2B5EF4-FFF2-40B4-BE49-F238E27FC236}">
                <a16:creationId xmlns:a16="http://schemas.microsoft.com/office/drawing/2014/main" id="{B6B2B88E-838B-7A57-5DE0-3496A8869CEF}"/>
              </a:ext>
            </a:extLst>
          </p:cNvPr>
          <p:cNvSpPr/>
          <p:nvPr/>
        </p:nvSpPr>
        <p:spPr>
          <a:xfrm>
            <a:off x="700589" y="3123529"/>
            <a:ext cx="5190070" cy="262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4" name="Billede 3">
            <a:extLst>
              <a:ext uri="{FF2B5EF4-FFF2-40B4-BE49-F238E27FC236}">
                <a16:creationId xmlns:a16="http://schemas.microsoft.com/office/drawing/2014/main" id="{3DDCD326-3A73-EDD6-BE09-018FB23C42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33962" y="3020996"/>
            <a:ext cx="2857500" cy="2857500"/>
          </a:xfrm>
          <a:prstGeom prst="rect">
            <a:avLst/>
          </a:prstGeom>
        </p:spPr>
      </p:pic>
      <p:sp>
        <p:nvSpPr>
          <p:cNvPr id="16" name="Titel 1">
            <a:extLst>
              <a:ext uri="{FF2B5EF4-FFF2-40B4-BE49-F238E27FC236}">
                <a16:creationId xmlns:a16="http://schemas.microsoft.com/office/drawing/2014/main" id="{4183A6CA-4CE9-15DD-8E99-7D9B7FA51490}"/>
              </a:ext>
            </a:extLst>
          </p:cNvPr>
          <p:cNvSpPr txBox="1">
            <a:spLocks/>
          </p:cNvSpPr>
          <p:nvPr/>
        </p:nvSpPr>
        <p:spPr>
          <a:xfrm>
            <a:off x="774405" y="2604537"/>
            <a:ext cx="6098665" cy="284822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da-DK" sz="2000" dirty="0">
              <a:latin typeface="Garamond" panose="02020404030301010803" pitchFamily="18" charset="0"/>
              <a:cs typeface="Adobe Devanagari" pitchFamily="18" charset="0"/>
            </a:endParaRPr>
          </a:p>
          <a:p>
            <a:pPr marL="342900" indent="-342900" algn="l">
              <a:buFont typeface="Arial" panose="020B0604020202020204" pitchFamily="34" charset="0"/>
              <a:buChar char="•"/>
            </a:pPr>
            <a:r>
              <a:rPr lang="da-DK" sz="2000" dirty="0">
                <a:latin typeface="Garamond" panose="02020404030301010803" pitchFamily="18" charset="0"/>
                <a:cs typeface="Adobe Devanagari" pitchFamily="18" charset="0"/>
              </a:rPr>
              <a:t>Health</a:t>
            </a:r>
          </a:p>
          <a:p>
            <a:pPr marL="342900" indent="-342900" algn="l">
              <a:buFont typeface="Arial" panose="020B0604020202020204" pitchFamily="34" charset="0"/>
              <a:buChar char="•"/>
            </a:pPr>
            <a:r>
              <a:rPr lang="da-DK" sz="2000" dirty="0" err="1">
                <a:latin typeface="Garamond" panose="02020404030301010803" pitchFamily="18" charset="0"/>
                <a:cs typeface="Adobe Devanagari" pitchFamily="18" charset="0"/>
              </a:rPr>
              <a:t>Culture</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Creativity</a:t>
            </a:r>
            <a:r>
              <a:rPr lang="da-DK" sz="2000" dirty="0">
                <a:latin typeface="Garamond" panose="02020404030301010803" pitchFamily="18" charset="0"/>
                <a:cs typeface="Adobe Devanagari" pitchFamily="18" charset="0"/>
              </a:rPr>
              <a:t> and Inclusive Society</a:t>
            </a:r>
          </a:p>
          <a:p>
            <a:pPr marL="342900" indent="-342900" algn="l">
              <a:buFont typeface="Arial" panose="020B0604020202020204" pitchFamily="34" charset="0"/>
              <a:buChar char="•"/>
            </a:pPr>
            <a:r>
              <a:rPr lang="da-DK" sz="2000" dirty="0">
                <a:latin typeface="Garamond" panose="02020404030301010803" pitchFamily="18" charset="0"/>
                <a:cs typeface="Adobe Devanagari" pitchFamily="18" charset="0"/>
              </a:rPr>
              <a:t>Civil Security for Society</a:t>
            </a:r>
          </a:p>
          <a:p>
            <a:pPr marL="342900" indent="-342900" algn="l">
              <a:buFont typeface="Arial" panose="020B0604020202020204" pitchFamily="34" charset="0"/>
              <a:buChar char="•"/>
            </a:pPr>
            <a:r>
              <a:rPr lang="da-DK" sz="2000" dirty="0">
                <a:latin typeface="Garamond" panose="02020404030301010803" pitchFamily="18" charset="0"/>
                <a:cs typeface="Adobe Devanagari" pitchFamily="18" charset="0"/>
              </a:rPr>
              <a:t>Digital, Industry and Space</a:t>
            </a:r>
          </a:p>
          <a:p>
            <a:pPr marL="342900" indent="-342900" algn="l">
              <a:buFont typeface="Arial" panose="020B0604020202020204" pitchFamily="34" charset="0"/>
              <a:buChar char="•"/>
            </a:pPr>
            <a:r>
              <a:rPr lang="da-DK" sz="2000" dirty="0">
                <a:latin typeface="Garamond" panose="02020404030301010803" pitchFamily="18" charset="0"/>
                <a:cs typeface="Adobe Devanagari" pitchFamily="18" charset="0"/>
              </a:rPr>
              <a:t>Climate, Energy and </a:t>
            </a:r>
            <a:r>
              <a:rPr lang="da-DK" sz="2000" dirty="0" err="1">
                <a:latin typeface="Garamond" panose="02020404030301010803" pitchFamily="18" charset="0"/>
                <a:cs typeface="Adobe Devanagari" pitchFamily="18" charset="0"/>
              </a:rPr>
              <a:t>Mobility</a:t>
            </a:r>
            <a:endParaRPr lang="da-DK" sz="2000" dirty="0">
              <a:latin typeface="Garamond" panose="02020404030301010803" pitchFamily="18" charset="0"/>
              <a:cs typeface="Adobe Devanagari" pitchFamily="18" charset="0"/>
            </a:endParaRPr>
          </a:p>
          <a:p>
            <a:pPr marL="342900" indent="-342900" algn="l">
              <a:buFont typeface="Arial" panose="020B0604020202020204" pitchFamily="34" charset="0"/>
              <a:buChar char="•"/>
            </a:pPr>
            <a:r>
              <a:rPr lang="da-DK" sz="2000" dirty="0">
                <a:latin typeface="Garamond" panose="02020404030301010803" pitchFamily="18" charset="0"/>
                <a:cs typeface="Adobe Devanagari" pitchFamily="18" charset="0"/>
              </a:rPr>
              <a:t>Food, </a:t>
            </a:r>
            <a:r>
              <a:rPr lang="da-DK" sz="2000" dirty="0" err="1">
                <a:latin typeface="Garamond" panose="02020404030301010803" pitchFamily="18" charset="0"/>
                <a:cs typeface="Adobe Devanagari" pitchFamily="18" charset="0"/>
              </a:rPr>
              <a:t>Bioeconomy</a:t>
            </a:r>
            <a:r>
              <a:rPr lang="da-DK" sz="2000" dirty="0">
                <a:latin typeface="Garamond" panose="02020404030301010803" pitchFamily="18" charset="0"/>
                <a:cs typeface="Adobe Devanagari" pitchFamily="18" charset="0"/>
              </a:rPr>
              <a:t>, Natural Resources, </a:t>
            </a:r>
            <a:r>
              <a:rPr lang="da-DK" sz="2000" dirty="0" err="1">
                <a:latin typeface="Garamond" panose="02020404030301010803" pitchFamily="18" charset="0"/>
                <a:cs typeface="Adobe Devanagari" pitchFamily="18" charset="0"/>
              </a:rPr>
              <a:t>Agriculture</a:t>
            </a:r>
            <a:r>
              <a:rPr lang="da-DK" sz="2000" dirty="0">
                <a:latin typeface="Garamond" panose="02020404030301010803" pitchFamily="18" charset="0"/>
                <a:cs typeface="Adobe Devanagari" pitchFamily="18" charset="0"/>
              </a:rPr>
              <a:t> and Environment</a:t>
            </a:r>
          </a:p>
          <a:p>
            <a:pPr marL="342900" indent="-342900" algn="l">
              <a:buFont typeface="Arial" panose="020B0604020202020204" pitchFamily="34" charset="0"/>
              <a:buChar char="•"/>
            </a:pPr>
            <a:endParaRPr lang="da-DK" sz="2000" dirty="0">
              <a:latin typeface="Garamond" panose="02020404030301010803" pitchFamily="18" charset="0"/>
              <a:cs typeface="Adobe Devanagari" pitchFamily="18" charset="0"/>
            </a:endParaRPr>
          </a:p>
          <a:p>
            <a:pPr algn="l"/>
            <a:r>
              <a:rPr lang="da-DK" sz="2000" dirty="0" err="1">
                <a:latin typeface="Garamond" panose="02020404030301010803" pitchFamily="18" charset="0"/>
                <a:cs typeface="Adobe Devanagari" pitchFamily="18" charset="0"/>
              </a:rPr>
              <a:t>These</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are</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primarily</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implemented</a:t>
            </a:r>
            <a:r>
              <a:rPr lang="da-DK" sz="2000" dirty="0">
                <a:latin typeface="Garamond" panose="02020404030301010803" pitchFamily="18" charset="0"/>
                <a:cs typeface="Adobe Devanagari" pitchFamily="18" charset="0"/>
              </a:rPr>
              <a:t> in large research- and innovation </a:t>
            </a:r>
            <a:r>
              <a:rPr lang="da-DK" sz="2000" dirty="0" err="1">
                <a:latin typeface="Garamond" panose="02020404030301010803" pitchFamily="18" charset="0"/>
                <a:cs typeface="Adobe Devanagari" pitchFamily="18" charset="0"/>
              </a:rPr>
              <a:t>projects</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that</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answers</a:t>
            </a:r>
            <a:r>
              <a:rPr lang="da-DK" sz="2000" dirty="0">
                <a:latin typeface="Garamond" panose="02020404030301010803" pitchFamily="18" charset="0"/>
                <a:cs typeface="Adobe Devanagari" pitchFamily="18" charset="0"/>
              </a:rPr>
              <a:t> to </a:t>
            </a:r>
            <a:r>
              <a:rPr lang="da-DK" sz="2000" dirty="0" err="1">
                <a:latin typeface="Garamond" panose="02020404030301010803" pitchFamily="18" charset="0"/>
                <a:cs typeface="Adobe Devanagari" pitchFamily="18" charset="0"/>
              </a:rPr>
              <a:t>pre-defined</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challenges</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Typically</a:t>
            </a:r>
            <a:r>
              <a:rPr lang="da-DK" sz="2000" dirty="0">
                <a:latin typeface="Garamond" panose="02020404030301010803" pitchFamily="18" charset="0"/>
                <a:cs typeface="Adobe Devanagari" pitchFamily="18" charset="0"/>
              </a:rPr>
              <a:t> in </a:t>
            </a:r>
            <a:r>
              <a:rPr lang="da-DK" sz="2000" dirty="0" err="1">
                <a:latin typeface="Garamond" panose="02020404030301010803" pitchFamily="18" charset="0"/>
                <a:cs typeface="Adobe Devanagari" pitchFamily="18" charset="0"/>
              </a:rPr>
              <a:t>consortia</a:t>
            </a:r>
            <a:r>
              <a:rPr lang="da-DK" sz="2000" dirty="0">
                <a:latin typeface="Garamond" panose="02020404030301010803" pitchFamily="18" charset="0"/>
                <a:cs typeface="Adobe Devanagari" pitchFamily="18" charset="0"/>
              </a:rPr>
              <a:t> with </a:t>
            </a:r>
            <a:r>
              <a:rPr lang="da-DK" sz="2000" dirty="0" err="1">
                <a:latin typeface="Garamond" panose="02020404030301010803" pitchFamily="18" charset="0"/>
                <a:cs typeface="Adobe Devanagari" pitchFamily="18" charset="0"/>
              </a:rPr>
              <a:t>universities</a:t>
            </a:r>
            <a:r>
              <a:rPr lang="da-DK" sz="2000" dirty="0">
                <a:latin typeface="Garamond" panose="02020404030301010803" pitchFamily="18" charset="0"/>
                <a:cs typeface="Adobe Devanagari" pitchFamily="18" charset="0"/>
              </a:rPr>
              <a:t>, </a:t>
            </a:r>
            <a:r>
              <a:rPr lang="da-DK" sz="2000" dirty="0" err="1">
                <a:latin typeface="Garamond" panose="02020404030301010803" pitchFamily="18" charset="0"/>
                <a:cs typeface="Adobe Devanagari" pitchFamily="18" charset="0"/>
              </a:rPr>
              <a:t>companies</a:t>
            </a:r>
            <a:r>
              <a:rPr lang="da-DK" sz="2000" dirty="0">
                <a:latin typeface="Garamond" panose="02020404030301010803" pitchFamily="18" charset="0"/>
                <a:cs typeface="Adobe Devanagari" pitchFamily="18" charset="0"/>
              </a:rPr>
              <a:t>, organisations and end-users. </a:t>
            </a:r>
          </a:p>
          <a:p>
            <a:pPr algn="l"/>
            <a:r>
              <a:rPr lang="da-DK" sz="2000" dirty="0">
                <a:latin typeface="Garamond" panose="02020404030301010803" pitchFamily="18" charset="0"/>
                <a:cs typeface="Adobe Devanagari" pitchFamily="18" charset="0"/>
                <a:hlinkClick r:id="rId6"/>
              </a:rPr>
              <a:t>Link</a:t>
            </a:r>
            <a:endParaRPr lang="da-DK" sz="2000" dirty="0">
              <a:latin typeface="Garamond" panose="02020404030301010803" pitchFamily="18" charset="0"/>
              <a:cs typeface="Adobe Devanagari" pitchFamily="18" charset="0"/>
            </a:endParaRPr>
          </a:p>
        </p:txBody>
      </p:sp>
    </p:spTree>
    <p:extLst>
      <p:ext uri="{BB962C8B-B14F-4D97-AF65-F5344CB8AC3E}">
        <p14:creationId xmlns:p14="http://schemas.microsoft.com/office/powerpoint/2010/main" val="1427795920"/>
      </p:ext>
    </p:extLst>
  </p:cSld>
  <p:clrMapOvr>
    <a:masterClrMapping/>
  </p:clrMapOvr>
</p:sld>
</file>

<file path=ppt/theme/theme1.xml><?xml version="1.0" encoding="utf-8"?>
<a:theme xmlns:a="http://schemas.openxmlformats.org/drawingml/2006/main" name="Blank">
  <a:themeElements>
    <a:clrScheme name="UFM PP">
      <a:dk1>
        <a:srgbClr val="000000"/>
      </a:dk1>
      <a:lt1>
        <a:sysClr val="window" lastClr="FFFFFF"/>
      </a:lt1>
      <a:dk2>
        <a:srgbClr val="E6821E"/>
      </a:dk2>
      <a:lt2>
        <a:srgbClr val="46328C"/>
      </a:lt2>
      <a:accent1>
        <a:srgbClr val="BF1C80"/>
      </a:accent1>
      <a:accent2>
        <a:srgbClr val="5AB4E6"/>
      </a:accent2>
      <a:accent3>
        <a:srgbClr val="19528F"/>
      </a:accent3>
      <a:accent4>
        <a:srgbClr val="888888"/>
      </a:accent4>
      <a:accent5>
        <a:srgbClr val="9C88BB"/>
      </a:accent5>
      <a:accent6>
        <a:srgbClr val="72BB81"/>
      </a:accent6>
      <a:hlink>
        <a:srgbClr val="646464"/>
      </a:hlink>
      <a:folHlink>
        <a:srgbClr val="888888"/>
      </a:folHlink>
    </a:clrScheme>
    <a:fontScheme name="UFM">
      <a:majorFont>
        <a:latin typeface="Campton Book"/>
        <a:ea typeface=""/>
        <a:cs typeface=""/>
      </a:majorFont>
      <a:minorFont>
        <a:latin typeface="Campton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olidFill>
            <a:schemeClr val="accent1"/>
          </a:solidFill>
        </a:ln>
      </a:spPr>
      <a:bodyPr rtlCol="0" anchor="ctr"/>
      <a:lstStyle>
        <a:defPPr algn="ctr">
          <a:defRPr sz="2000" noProof="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317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000" dirty="0" err="1" smtClean="0"/>
        </a:defPPr>
      </a:lstStyle>
    </a:txDef>
  </a:objectDefaults>
  <a:extraClrSchemeLst/>
  <a:extLst>
    <a:ext uri="{05A4C25C-085E-4340-85A3-A5531E510DB2}">
      <thm15:themeFamily xmlns:thm15="http://schemas.microsoft.com/office/thememl/2012/main" name="Præsentation2" id="{EEA2CFA1-3597-45E2-AF81-FEAAC474668A}" vid="{A9A525CC-9560-4D69-B42F-D65DADD8C76F}"/>
    </a:ext>
  </a:extLst>
</a:theme>
</file>

<file path=ppt/theme/theme2.xml><?xml version="1.0" encoding="utf-8"?>
<a:theme xmlns:a="http://schemas.openxmlformats.org/drawingml/2006/main" name="Kontortema">
  <a:themeElements>
    <a:clrScheme name="Kont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ont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ont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tema">
  <a:themeElements>
    <a:clrScheme name="Kont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Kont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kabelondesign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0</TotalTime>
  <Words>2431</Words>
  <Application>Microsoft Office PowerPoint</Application>
  <PresentationFormat>A4-papir (210 x 297 mm)</PresentationFormat>
  <Paragraphs>238</Paragraphs>
  <Slides>22</Slides>
  <Notes>22</Notes>
  <HiddenSlides>0</HiddenSlides>
  <MMClips>0</MMClips>
  <ScaleCrop>false</ScaleCrop>
  <HeadingPairs>
    <vt:vector size="6" baseType="variant">
      <vt:variant>
        <vt:lpstr>Benyttede skrifttyper</vt:lpstr>
      </vt:variant>
      <vt:variant>
        <vt:i4>9</vt:i4>
      </vt:variant>
      <vt:variant>
        <vt:lpstr>Tema</vt:lpstr>
      </vt:variant>
      <vt:variant>
        <vt:i4>2</vt:i4>
      </vt:variant>
      <vt:variant>
        <vt:lpstr>Slidetitler</vt:lpstr>
      </vt:variant>
      <vt:variant>
        <vt:i4>22</vt:i4>
      </vt:variant>
    </vt:vector>
  </HeadingPairs>
  <TitlesOfParts>
    <vt:vector size="33" baseType="lpstr">
      <vt:lpstr>arial</vt:lpstr>
      <vt:lpstr>Aharoni</vt:lpstr>
      <vt:lpstr>Garamond</vt:lpstr>
      <vt:lpstr>Calibri Light</vt:lpstr>
      <vt:lpstr>Times New Roman</vt:lpstr>
      <vt:lpstr>arial</vt:lpstr>
      <vt:lpstr>Campton Book</vt:lpstr>
      <vt:lpstr>Calibri</vt:lpstr>
      <vt:lpstr>Baskerville Old Face</vt:lpstr>
      <vt:lpstr>Blank</vt:lpstr>
      <vt:lpstr>Kontortema</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lpstr>PowerPoint-præsentation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cp:lastPrinted>2020-10-06T09:42:19Z</cp:lastPrinted>
  <dcterms:created xsi:type="dcterms:W3CDTF">2018-03-11T17:30:15Z</dcterms:created>
  <dcterms:modified xsi:type="dcterms:W3CDTF">2022-05-12T06:28:27Z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by">
    <vt:lpwstr>www.skabelondesign.dk</vt:lpwstr>
  </property>
</Properties>
</file>